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charts/chart1.xml" ContentType="application/vnd.openxmlformats-officedocument.drawingml.chart+xml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lvl1pPr>
      <a:defRPr>
        <a:latin typeface="Calibri Light"/>
        <a:ea typeface="Calibri Light"/>
        <a:cs typeface="Calibri Light"/>
        <a:sym typeface="Calibri Light"/>
      </a:defRPr>
    </a:lvl1pPr>
    <a:lvl2pPr indent="457200">
      <a:defRPr>
        <a:latin typeface="Calibri Light"/>
        <a:ea typeface="Calibri Light"/>
        <a:cs typeface="Calibri Light"/>
        <a:sym typeface="Calibri Light"/>
      </a:defRPr>
    </a:lvl2pPr>
    <a:lvl3pPr indent="914400">
      <a:defRPr>
        <a:latin typeface="Calibri Light"/>
        <a:ea typeface="Calibri Light"/>
        <a:cs typeface="Calibri Light"/>
        <a:sym typeface="Calibri Light"/>
      </a:defRPr>
    </a:lvl3pPr>
    <a:lvl4pPr indent="1371600">
      <a:defRPr>
        <a:latin typeface="Calibri Light"/>
        <a:ea typeface="Calibri Light"/>
        <a:cs typeface="Calibri Light"/>
        <a:sym typeface="Calibri Light"/>
      </a:defRPr>
    </a:lvl4pPr>
    <a:lvl5pPr indent="1828800">
      <a:defRPr>
        <a:latin typeface="Calibri Light"/>
        <a:ea typeface="Calibri Light"/>
        <a:cs typeface="Calibri Light"/>
        <a:sym typeface="Calibri Light"/>
      </a:defRPr>
    </a:lvl5pPr>
    <a:lvl6pPr indent="2286000">
      <a:defRPr>
        <a:latin typeface="Calibri Light"/>
        <a:ea typeface="Calibri Light"/>
        <a:cs typeface="Calibri Light"/>
        <a:sym typeface="Calibri Light"/>
      </a:defRPr>
    </a:lvl6pPr>
    <a:lvl7pPr indent="2743200">
      <a:defRPr>
        <a:latin typeface="Calibri Light"/>
        <a:ea typeface="Calibri Light"/>
        <a:cs typeface="Calibri Light"/>
        <a:sym typeface="Calibri Light"/>
      </a:defRPr>
    </a:lvl7pPr>
    <a:lvl8pPr indent="3200400">
      <a:defRPr>
        <a:latin typeface="Calibri Light"/>
        <a:ea typeface="Calibri Light"/>
        <a:cs typeface="Calibri Light"/>
        <a:sym typeface="Calibri Light"/>
      </a:defRPr>
    </a:lvl8pPr>
    <a:lvl9pPr indent="3657600">
      <a:defRPr>
        <a:latin typeface="Calibri Light"/>
        <a:ea typeface="Calibri Light"/>
        <a:cs typeface="Calibri Light"/>
        <a:sym typeface="Calibri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D1D6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C5D7A"/>
          </a:solidFill>
        </a:fill>
      </a:tcStyle>
    </a:firstCol>
    <a:lastRow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C5D7A"/>
          </a:solidFill>
        </a:fill>
      </a:tcStyle>
    </a:lastRow>
    <a:firstRow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C5D7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ED4D8"/>
          </a:solidFill>
        </a:fill>
      </a:tcStyle>
    </a:wholeTbl>
    <a:band2H>
      <a:tcTxStyle b="def" i="def"/>
      <a:tcStyle>
        <a:tcBdr/>
        <a:fill>
          <a:solidFill>
            <a:srgbClr val="F7EBEC"/>
          </a:solidFill>
        </a:fill>
      </a:tcStyle>
    </a:band2H>
    <a:firstCol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17083"/>
          </a:solidFill>
        </a:fill>
      </a:tcStyle>
    </a:firstCol>
    <a:lastRow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17083"/>
          </a:solidFill>
        </a:fill>
      </a:tcStyle>
    </a:lastRow>
    <a:firstRow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1708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2D6"/>
          </a:solidFill>
        </a:fill>
      </a:tcStyle>
    </a:wholeTbl>
    <a:band2H>
      <a:tcTxStyle b="def" i="def"/>
      <a:tcStyle>
        <a:tcBdr/>
        <a:fill>
          <a:solidFill>
            <a:srgbClr val="EEEAEC"/>
          </a:solidFill>
        </a:fill>
      </a:tcStyle>
    </a:band2H>
    <a:firstCol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2667D"/>
          </a:solidFill>
        </a:fill>
      </a:tcStyle>
    </a:firstCol>
    <a:lastRow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2667D"/>
          </a:solidFill>
        </a:fill>
      </a:tcStyle>
    </a:lastRow>
    <a:firstRow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2667D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C5D7A"/>
          </a:solidFill>
        </a:fill>
      </a:tcStyle>
    </a:firstCol>
    <a:lastRow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C5D7A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 Light"/>
          <a:ea typeface="Calibri Light"/>
          <a:cs typeface="Calibr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05"/>
          <c:y val="0.005"/>
          <c:w val="1"/>
          <c:h val="1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Sales</c:v>
                </c:pt>
              </c:strCache>
            </c:strRef>
          </c:tx>
          <c:spPr>
            <a:solidFill>
              <a:srgbClr val="3C5D7A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3C5D7A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92667D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D17083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 lvl="0">
                    <a:defRPr b="0" i="0" strike="noStrike" sz="1000" u="none">
                      <a:solidFill>
                        <a:srgbClr val="000000"/>
                      </a:solidFill>
                      <a:effectLst/>
                      <a:latin typeface="Calibri Light"/>
                    </a:defRPr>
                  </a:pPr>
                  <a:r>
                    <a:rPr b="0" i="0" strike="noStrike" sz="1000" u="none">
                      <a:solidFill>
                        <a:srgbClr val="000000"/>
                      </a:solidFill>
                      <a:effectLst/>
                      <a:latin typeface="Calibri Light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 lvl="0">
                    <a:defRPr b="0" i="0" strike="noStrike" sz="1000" u="none">
                      <a:solidFill>
                        <a:srgbClr val="000000"/>
                      </a:solidFill>
                      <a:effectLst/>
                      <a:latin typeface="Calibri Light"/>
                    </a:defRPr>
                  </a:pPr>
                  <a:r>
                    <a:rPr b="0" i="0" strike="noStrike" sz="1000" u="none">
                      <a:solidFill>
                        <a:srgbClr val="000000"/>
                      </a:solidFill>
                      <a:effectLst/>
                      <a:latin typeface="Calibri Light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 lvl="0">
                    <a:defRPr b="0" i="0" strike="noStrike" sz="1000" u="none">
                      <a:solidFill>
                        <a:srgbClr val="000000"/>
                      </a:solidFill>
                      <a:effectLst/>
                      <a:latin typeface="Calibri Light"/>
                    </a:defRPr>
                  </a:pPr>
                  <a:r>
                    <a:rPr b="0" i="0" strike="noStrike" sz="1000" u="none">
                      <a:solidFill>
                        <a:srgbClr val="000000"/>
                      </a:solidFill>
                      <a:effectLst/>
                      <a:latin typeface="Calibri Light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 lvl="0">
                  <a:defRPr b="0" i="0" strike="noStrike" sz="1000" u="none">
                    <a:solidFill>
                      <a:srgbClr val="000000"/>
                    </a:solidFill>
                    <a:effectLst/>
                    <a:latin typeface="Calibri Light"/>
                  </a:defRPr>
                </a:pPr>
                <a:r>
                  <a:rPr b="0" i="0" strike="noStrike" sz="1000" u="none">
                    <a:solidFill>
                      <a:srgbClr val="000000"/>
                    </a:solidFill>
                    <a:effectLst/>
                    <a:latin typeface="Calibri Light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55.000000</c:v>
                </c:pt>
                <c:pt idx="1">
                  <c:v>25.000000</c:v>
                </c:pt>
                <c:pt idx="2">
                  <c:v>20.000000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Click to edit Master title style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pPr lvl="0">
              <a:defRPr sz="1800"/>
            </a:pPr>
            <a:r>
              <a:rPr sz="2400"/>
              <a:t>Click to edit Master subtitle style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2" name="Shape 12"/>
          <p:cNvSpPr/>
          <p:nvPr/>
        </p:nvSpPr>
        <p:spPr>
          <a:xfrm>
            <a:off x="1511300" y="6778383"/>
            <a:ext cx="10702146" cy="79616"/>
          </a:xfrm>
          <a:prstGeom prst="rect">
            <a:avLst/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pPr>
          </a:p>
        </p:txBody>
      </p:sp>
      <p:sp>
        <p:nvSpPr>
          <p:cNvPr id="13" name="Shape 13"/>
          <p:cNvSpPr/>
          <p:nvPr/>
        </p:nvSpPr>
        <p:spPr>
          <a:xfrm>
            <a:off x="0" y="6778383"/>
            <a:ext cx="1447800" cy="7961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10157648" y="5725465"/>
            <a:ext cx="1709640" cy="1709641"/>
          </a:xfrm>
          <a:prstGeom prst="line">
            <a:avLst/>
          </a:prstGeom>
          <a:ln w="12700">
            <a:solidFill>
              <a:srgbClr val="D0CECE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251647" y="-535635"/>
            <a:ext cx="1709641" cy="1709640"/>
          </a:xfrm>
          <a:prstGeom prst="line">
            <a:avLst/>
          </a:prstGeom>
          <a:ln w="12700">
            <a:solidFill>
              <a:srgbClr val="D0CECE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" name="Shape 16"/>
          <p:cNvSpPr/>
          <p:nvPr/>
        </p:nvSpPr>
        <p:spPr>
          <a:xfrm flipH="1">
            <a:off x="11012467" y="2260599"/>
            <a:ext cx="1171295" cy="23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800"/>
                </a:lnTo>
                <a:lnTo>
                  <a:pt x="60" y="21600"/>
                </a:lnTo>
              </a:path>
            </a:pathLst>
          </a:custGeom>
          <a:ln w="12700">
            <a:solidFill>
              <a:srgbClr val="D0CECE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9" name="Shape 19"/>
          <p:cNvSpPr/>
          <p:nvPr/>
        </p:nvSpPr>
        <p:spPr>
          <a:xfrm>
            <a:off x="10157648" y="5725465"/>
            <a:ext cx="1709640" cy="1709641"/>
          </a:xfrm>
          <a:prstGeom prst="line">
            <a:avLst/>
          </a:prstGeom>
          <a:ln w="12700">
            <a:solidFill>
              <a:srgbClr val="D0CECE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0" name="Shape 20"/>
          <p:cNvSpPr/>
          <p:nvPr/>
        </p:nvSpPr>
        <p:spPr>
          <a:xfrm>
            <a:off x="251647" y="-535635"/>
            <a:ext cx="1709641" cy="1709640"/>
          </a:xfrm>
          <a:prstGeom prst="line">
            <a:avLst/>
          </a:prstGeom>
          <a:ln w="12700">
            <a:solidFill>
              <a:srgbClr val="D0CECE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" name="Shape 21"/>
          <p:cNvSpPr/>
          <p:nvPr/>
        </p:nvSpPr>
        <p:spPr>
          <a:xfrm flipH="1">
            <a:off x="11012467" y="2260599"/>
            <a:ext cx="1171295" cy="23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800"/>
                </a:lnTo>
                <a:lnTo>
                  <a:pt x="60" y="21600"/>
                </a:lnTo>
              </a:path>
            </a:pathLst>
          </a:custGeom>
          <a:ln w="12700">
            <a:solidFill>
              <a:srgbClr val="D0CECE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230187"/>
            <a:ext cx="10515600" cy="159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610600" y="6404292"/>
            <a:ext cx="27432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spd="med" advClick="1"/>
  <p:txStyles>
    <p:titleStyle>
      <a:lvl1pPr>
        <a:lnSpc>
          <a:spcPct val="90000"/>
        </a:lnSpc>
        <a:defRPr sz="4400">
          <a:latin typeface="Century Gothic"/>
          <a:ea typeface="Century Gothic"/>
          <a:cs typeface="Century Gothic"/>
          <a:sym typeface="Century Gothic"/>
        </a:defRPr>
      </a:lvl1pPr>
      <a:lvl2pPr>
        <a:lnSpc>
          <a:spcPct val="90000"/>
        </a:lnSpc>
        <a:defRPr sz="4400">
          <a:latin typeface="Century Gothic"/>
          <a:ea typeface="Century Gothic"/>
          <a:cs typeface="Century Gothic"/>
          <a:sym typeface="Century Gothic"/>
        </a:defRPr>
      </a:lvl2pPr>
      <a:lvl3pPr>
        <a:lnSpc>
          <a:spcPct val="90000"/>
        </a:lnSpc>
        <a:defRPr sz="4400">
          <a:latin typeface="Century Gothic"/>
          <a:ea typeface="Century Gothic"/>
          <a:cs typeface="Century Gothic"/>
          <a:sym typeface="Century Gothic"/>
        </a:defRPr>
      </a:lvl3pPr>
      <a:lvl4pPr>
        <a:lnSpc>
          <a:spcPct val="90000"/>
        </a:lnSpc>
        <a:defRPr sz="4400">
          <a:latin typeface="Century Gothic"/>
          <a:ea typeface="Century Gothic"/>
          <a:cs typeface="Century Gothic"/>
          <a:sym typeface="Century Gothic"/>
        </a:defRPr>
      </a:lvl4pPr>
      <a:lvl5pPr>
        <a:lnSpc>
          <a:spcPct val="90000"/>
        </a:lnSpc>
        <a:defRPr sz="4400">
          <a:latin typeface="Century Gothic"/>
          <a:ea typeface="Century Gothic"/>
          <a:cs typeface="Century Gothic"/>
          <a:sym typeface="Century Gothic"/>
        </a:defRPr>
      </a:lvl5pPr>
      <a:lvl6pPr>
        <a:lnSpc>
          <a:spcPct val="90000"/>
        </a:lnSpc>
        <a:defRPr sz="4400">
          <a:latin typeface="Century Gothic"/>
          <a:ea typeface="Century Gothic"/>
          <a:cs typeface="Century Gothic"/>
          <a:sym typeface="Century Gothic"/>
        </a:defRPr>
      </a:lvl6pPr>
      <a:lvl7pPr>
        <a:lnSpc>
          <a:spcPct val="90000"/>
        </a:lnSpc>
        <a:defRPr sz="4400">
          <a:latin typeface="Century Gothic"/>
          <a:ea typeface="Century Gothic"/>
          <a:cs typeface="Century Gothic"/>
          <a:sym typeface="Century Gothic"/>
        </a:defRPr>
      </a:lvl7pPr>
      <a:lvl8pPr>
        <a:lnSpc>
          <a:spcPct val="90000"/>
        </a:lnSpc>
        <a:defRPr sz="4400">
          <a:latin typeface="Century Gothic"/>
          <a:ea typeface="Century Gothic"/>
          <a:cs typeface="Century Gothic"/>
          <a:sym typeface="Century Gothic"/>
        </a:defRPr>
      </a:lvl8pPr>
      <a:lvl9pPr>
        <a:lnSpc>
          <a:spcPct val="90000"/>
        </a:lnSpc>
        <a:defRPr sz="4400"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 Light"/>
          <a:ea typeface="Calibri Light"/>
          <a:cs typeface="Calibri Light"/>
          <a:sym typeface="Calibri Light"/>
        </a:defRPr>
      </a:lvl1pPr>
      <a:lvl2pPr marL="723900" indent="-2667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 Light"/>
          <a:ea typeface="Calibri Light"/>
          <a:cs typeface="Calibri Light"/>
          <a:sym typeface="Calibri Light"/>
        </a:defRPr>
      </a:lvl2pPr>
      <a:lvl3pPr marL="1234439" indent="-320039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 Light"/>
          <a:ea typeface="Calibri Light"/>
          <a:cs typeface="Calibri Light"/>
          <a:sym typeface="Calibri Light"/>
        </a:defRPr>
      </a:lvl3pPr>
      <a:lvl4pPr marL="1727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 Light"/>
          <a:ea typeface="Calibri Light"/>
          <a:cs typeface="Calibri Light"/>
          <a:sym typeface="Calibri Light"/>
        </a:defRPr>
      </a:lvl4pPr>
      <a:lvl5pPr marL="21844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 Light"/>
          <a:ea typeface="Calibri Light"/>
          <a:cs typeface="Calibri Light"/>
          <a:sym typeface="Calibri Light"/>
        </a:defRPr>
      </a:lvl5pPr>
      <a:lvl6pPr marL="26416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 Light"/>
          <a:ea typeface="Calibri Light"/>
          <a:cs typeface="Calibri Light"/>
          <a:sym typeface="Calibri Light"/>
        </a:defRPr>
      </a:lvl6pPr>
      <a:lvl7pPr marL="30988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 Light"/>
          <a:ea typeface="Calibri Light"/>
          <a:cs typeface="Calibri Light"/>
          <a:sym typeface="Calibri Light"/>
        </a:defRPr>
      </a:lvl7pPr>
      <a:lvl8pPr marL="35560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 Light"/>
          <a:ea typeface="Calibri Light"/>
          <a:cs typeface="Calibri Light"/>
          <a:sym typeface="Calibri Light"/>
        </a:defRPr>
      </a:lvl8pPr>
      <a:lvl9pPr marL="4013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 Light"/>
          <a:ea typeface="Calibri Light"/>
          <a:cs typeface="Calibri Light"/>
          <a:sym typeface="Calibri Light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 Light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 Light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 Light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 Light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 Light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 Light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 Light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 Light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chart" Target="../charts/char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1.jpg"/>
          <p:cNvPicPr/>
          <p:nvPr/>
        </p:nvPicPr>
        <p:blipFill>
          <a:blip r:embed="rId2">
            <a:extLst/>
          </a:blip>
          <a:srcRect l="0" t="16247" r="0" b="1650"/>
          <a:stretch>
            <a:fillRect/>
          </a:stretch>
        </p:blipFill>
        <p:spPr>
          <a:xfrm>
            <a:off x="-21447" y="-1"/>
            <a:ext cx="12234893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>
            <a:off x="-21446" y="0"/>
            <a:ext cx="1223489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Shape 31"/>
          <p:cNvSpPr/>
          <p:nvPr/>
        </p:nvSpPr>
        <p:spPr>
          <a:xfrm>
            <a:off x="1001486" y="677105"/>
            <a:ext cx="10189029" cy="5503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236" y="437"/>
                </a:moveTo>
                <a:lnTo>
                  <a:pt x="236" y="21163"/>
                </a:lnTo>
                <a:lnTo>
                  <a:pt x="21364" y="21163"/>
                </a:lnTo>
                <a:lnTo>
                  <a:pt x="21364" y="437"/>
                </a:lnTo>
                <a:close/>
              </a:path>
            </a:pathLst>
          </a:cu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32" name="Shape 32"/>
          <p:cNvSpPr/>
          <p:nvPr/>
        </p:nvSpPr>
        <p:spPr>
          <a:xfrm>
            <a:off x="4720483" y="1854974"/>
            <a:ext cx="60833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b="1" sz="7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000">
                <a:solidFill>
                  <a:srgbClr val="FFFFFF"/>
                </a:solidFill>
              </a:rPr>
              <a:t>Convergence Protocol</a:t>
            </a:r>
          </a:p>
        </p:txBody>
      </p:sp>
      <p:sp>
        <p:nvSpPr>
          <p:cNvPr id="33" name="Shape 33"/>
          <p:cNvSpPr/>
          <p:nvPr/>
        </p:nvSpPr>
        <p:spPr>
          <a:xfrm>
            <a:off x="8608248" y="5725465"/>
            <a:ext cx="1709640" cy="170964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4" name="Shape 34"/>
          <p:cNvSpPr/>
          <p:nvPr/>
        </p:nvSpPr>
        <p:spPr>
          <a:xfrm>
            <a:off x="10212337" y="473564"/>
            <a:ext cx="1709640" cy="170964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35" name="Simplify logo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8" y="5119"/>
            <a:ext cx="972795" cy="154860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5820919" y="4249134"/>
            <a:ext cx="485674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A usability and scalability solution on Ethereum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6411970" y="5627"/>
            <a:ext cx="5780030" cy="6850562"/>
          </a:xfrm>
          <a:prstGeom prst="rect">
            <a:avLst/>
          </a:prstGeom>
          <a:solidFill>
            <a:srgbClr val="DCECF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4850749" y="6643"/>
            <a:ext cx="6061717" cy="341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4800">
                <a:solidFill>
                  <a:srgbClr val="468DC3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468DC3"/>
                </a:solidFill>
              </a:rPr>
              <a:t>THE THOUGHT </a:t>
            </a:r>
          </a:p>
        </p:txBody>
      </p:sp>
      <p:sp>
        <p:nvSpPr>
          <p:cNvPr id="40" name="Shape 40"/>
          <p:cNvSpPr/>
          <p:nvPr/>
        </p:nvSpPr>
        <p:spPr>
          <a:xfrm>
            <a:off x="6807531" y="4959574"/>
            <a:ext cx="481105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83D65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83D65"/>
                </a:solidFill>
              </a:rPr>
              <a:t>Do not clog Network. Convergence allows you transact multiple contracts in one shot</a:t>
            </a:r>
          </a:p>
        </p:txBody>
      </p:sp>
      <p:pic>
        <p:nvPicPr>
          <p:cNvPr id="4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4424" y="703679"/>
            <a:ext cx="2502556" cy="149191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804974" y="2200260"/>
            <a:ext cx="41614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ANDY ISSUING TOKENS YESTERDAY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6533956" y="2747856"/>
            <a:ext cx="5512314" cy="1750057"/>
            <a:chOff x="0" y="-256963"/>
            <a:chExt cx="5512312" cy="1750055"/>
          </a:xfrm>
        </p:grpSpPr>
        <p:sp>
          <p:nvSpPr>
            <p:cNvPr id="43" name="Shape 43"/>
            <p:cNvSpPr/>
            <p:nvPr/>
          </p:nvSpPr>
          <p:spPr>
            <a:xfrm>
              <a:off x="385396" y="399924"/>
              <a:ext cx="4811059" cy="1"/>
            </a:xfrm>
            <a:prstGeom prst="line">
              <a:avLst/>
            </a:prstGeom>
            <a:noFill/>
            <a:ln w="12700" cap="flat">
              <a:solidFill>
                <a:srgbClr val="3C5D7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pic>
          <p:nvPicPr>
            <p:cNvPr id="4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2450416" y="-100379"/>
              <a:ext cx="665905" cy="352735"/>
            </a:xfrm>
            <a:prstGeom prst="rect">
              <a:avLst/>
            </a:prstGeom>
            <a:effectLst/>
          </p:spPr>
        </p:pic>
        <p:sp>
          <p:nvSpPr>
            <p:cNvPr id="46" name="Shape 46"/>
            <p:cNvSpPr/>
            <p:nvPr/>
          </p:nvSpPr>
          <p:spPr>
            <a:xfrm flipV="1">
              <a:off x="390600" y="390262"/>
              <a:ext cx="1" cy="370841"/>
            </a:xfrm>
            <a:prstGeom prst="line">
              <a:avLst/>
            </a:prstGeom>
            <a:noFill/>
            <a:ln w="12700" cap="flat">
              <a:solidFill>
                <a:srgbClr val="3C5D7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7" name="Shape 47"/>
            <p:cNvSpPr/>
            <p:nvPr/>
          </p:nvSpPr>
          <p:spPr>
            <a:xfrm flipV="1">
              <a:off x="5176136" y="390262"/>
              <a:ext cx="1" cy="370841"/>
            </a:xfrm>
            <a:prstGeom prst="line">
              <a:avLst/>
            </a:prstGeom>
            <a:noFill/>
            <a:ln w="12700" cap="flat">
              <a:solidFill>
                <a:srgbClr val="3C5D7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8" name="Shape 48"/>
            <p:cNvSpPr/>
            <p:nvPr/>
          </p:nvSpPr>
          <p:spPr>
            <a:xfrm flipV="1">
              <a:off x="1882424" y="390262"/>
              <a:ext cx="1" cy="370841"/>
            </a:xfrm>
            <a:prstGeom prst="line">
              <a:avLst/>
            </a:prstGeom>
            <a:noFill/>
            <a:ln w="12700" cap="flat">
              <a:solidFill>
                <a:srgbClr val="3C5D7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9" name="Shape 49"/>
            <p:cNvSpPr/>
            <p:nvPr/>
          </p:nvSpPr>
          <p:spPr>
            <a:xfrm flipV="1">
              <a:off x="3529279" y="390262"/>
              <a:ext cx="1" cy="370841"/>
            </a:xfrm>
            <a:prstGeom prst="line">
              <a:avLst/>
            </a:prstGeom>
            <a:noFill/>
            <a:ln w="12700" cap="flat">
              <a:solidFill>
                <a:srgbClr val="3C5D7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50" name="Shape 50"/>
            <p:cNvSpPr/>
            <p:nvPr/>
          </p:nvSpPr>
          <p:spPr>
            <a:xfrm>
              <a:off x="0" y="742624"/>
              <a:ext cx="781202" cy="75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C5D7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51" name="Shape 51"/>
            <p:cNvSpPr/>
            <p:nvPr/>
          </p:nvSpPr>
          <p:spPr>
            <a:xfrm>
              <a:off x="1498173" y="742624"/>
              <a:ext cx="781202" cy="75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C5D7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52" name="Shape 52"/>
            <p:cNvSpPr/>
            <p:nvPr/>
          </p:nvSpPr>
          <p:spPr>
            <a:xfrm>
              <a:off x="3138679" y="742624"/>
              <a:ext cx="781202" cy="75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C5D7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53" name="Shape 53"/>
            <p:cNvSpPr/>
            <p:nvPr/>
          </p:nvSpPr>
          <p:spPr>
            <a:xfrm>
              <a:off x="4731111" y="742624"/>
              <a:ext cx="781202" cy="75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C5D7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pic>
        <p:nvPicPr>
          <p:cNvPr id="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0707" y="832386"/>
            <a:ext cx="2502557" cy="1491909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6780577" y="2397891"/>
            <a:ext cx="50428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ANDY issuing tokens with Convergence Protocol</a:t>
            </a:r>
          </a:p>
        </p:txBody>
      </p:sp>
      <p:pic>
        <p:nvPicPr>
          <p:cNvPr id="57" name="Simplify logo.jpe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12264" y="5913909"/>
            <a:ext cx="526536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6641645" y="4409018"/>
            <a:ext cx="7649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Go’pal</a:t>
            </a:r>
          </a:p>
        </p:txBody>
      </p:sp>
      <p:sp>
        <p:nvSpPr>
          <p:cNvPr id="59" name="Shape 59"/>
          <p:cNvSpPr/>
          <p:nvPr/>
        </p:nvSpPr>
        <p:spPr>
          <a:xfrm>
            <a:off x="8020606" y="4409018"/>
            <a:ext cx="8792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Go’vind</a:t>
            </a:r>
          </a:p>
        </p:txBody>
      </p:sp>
      <p:sp>
        <p:nvSpPr>
          <p:cNvPr id="60" name="Shape 60"/>
          <p:cNvSpPr/>
          <p:nvPr/>
        </p:nvSpPr>
        <p:spPr>
          <a:xfrm>
            <a:off x="9680381" y="4409018"/>
            <a:ext cx="75210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Go’kul</a:t>
            </a:r>
          </a:p>
        </p:txBody>
      </p:sp>
      <p:sp>
        <p:nvSpPr>
          <p:cNvPr id="61" name="Shape 61"/>
          <p:cNvSpPr/>
          <p:nvPr/>
        </p:nvSpPr>
        <p:spPr>
          <a:xfrm>
            <a:off x="11305055" y="4409018"/>
            <a:ext cx="7649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Go’goi</a:t>
            </a:r>
          </a:p>
        </p:txBody>
      </p:sp>
      <p:sp>
        <p:nvSpPr>
          <p:cNvPr id="62" name="Shape 62"/>
          <p:cNvSpPr/>
          <p:nvPr/>
        </p:nvSpPr>
        <p:spPr>
          <a:xfrm>
            <a:off x="6774656" y="3858461"/>
            <a:ext cx="3584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 lvl="0"/>
            <a:r>
              <a:t>10</a:t>
            </a:r>
          </a:p>
        </p:txBody>
      </p:sp>
      <p:sp>
        <p:nvSpPr>
          <p:cNvPr id="63" name="Shape 63"/>
          <p:cNvSpPr/>
          <p:nvPr/>
        </p:nvSpPr>
        <p:spPr>
          <a:xfrm>
            <a:off x="8281018" y="3864153"/>
            <a:ext cx="3584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20</a:t>
            </a:r>
          </a:p>
        </p:txBody>
      </p:sp>
      <p:sp>
        <p:nvSpPr>
          <p:cNvPr id="64" name="Shape 64"/>
          <p:cNvSpPr/>
          <p:nvPr/>
        </p:nvSpPr>
        <p:spPr>
          <a:xfrm>
            <a:off x="9881971" y="3858461"/>
            <a:ext cx="3584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30</a:t>
            </a:r>
          </a:p>
        </p:txBody>
      </p:sp>
      <p:sp>
        <p:nvSpPr>
          <p:cNvPr id="65" name="Shape 65"/>
          <p:cNvSpPr/>
          <p:nvPr/>
        </p:nvSpPr>
        <p:spPr>
          <a:xfrm>
            <a:off x="11482923" y="3858461"/>
            <a:ext cx="3584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40</a:t>
            </a:r>
          </a:p>
        </p:txBody>
      </p:sp>
      <p:cxnSp>
        <p:nvCxnSpPr>
          <p:cNvPr id="66" name="Connector 66"/>
          <p:cNvCxnSpPr>
            <a:stCxn id="39" idx="0"/>
            <a:endCxn id="56" idx="0"/>
          </p:cNvCxnSpPr>
          <p:nvPr/>
        </p:nvCxnSpPr>
        <p:spPr>
          <a:xfrm>
            <a:off x="7881607" y="1713668"/>
            <a:ext cx="1420379" cy="869644"/>
          </a:xfrm>
          <a:prstGeom prst="straightConnector1">
            <a:avLst/>
          </a:prstGeom>
          <a:ln w="12700">
            <a:solidFill>
              <a:srgbClr val="3C5D7A"/>
            </a:solidFill>
            <a:miter/>
          </a:ln>
        </p:spPr>
      </p:cxnSp>
      <p:sp>
        <p:nvSpPr>
          <p:cNvPr id="67" name="Shape 67"/>
          <p:cNvSpPr/>
          <p:nvPr/>
        </p:nvSpPr>
        <p:spPr>
          <a:xfrm>
            <a:off x="9555088" y="2842329"/>
            <a:ext cx="175576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1500">
                <a:solidFill>
                  <a:srgbClr val="FF788B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1500">
                <a:solidFill>
                  <a:srgbClr val="FF788B"/>
                </a:solidFill>
              </a:rPr>
              <a:t>One Smart contract</a:t>
            </a:r>
          </a:p>
        </p:txBody>
      </p:sp>
      <p:sp>
        <p:nvSpPr>
          <p:cNvPr id="68" name="Shape 68"/>
          <p:cNvSpPr/>
          <p:nvPr/>
        </p:nvSpPr>
        <p:spPr>
          <a:xfrm flipH="1">
            <a:off x="1483483" y="2651957"/>
            <a:ext cx="1" cy="750878"/>
          </a:xfrm>
          <a:prstGeom prst="line">
            <a:avLst/>
          </a:prstGeom>
          <a:ln w="12700">
            <a:solidFill>
              <a:srgbClr val="3C5D7A"/>
            </a:solidFill>
            <a:miter/>
            <a:tailEnd type="triangle"/>
          </a:ln>
        </p:spPr>
        <p:txBody>
          <a:bodyPr lIns="45719" rIns="45719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2359074" y="2608295"/>
            <a:ext cx="1" cy="750879"/>
          </a:xfrm>
          <a:prstGeom prst="line">
            <a:avLst/>
          </a:prstGeom>
          <a:ln w="12700">
            <a:solidFill>
              <a:srgbClr val="3C5D7A"/>
            </a:solidFill>
            <a:miter/>
            <a:tailEnd type="triangle"/>
          </a:ln>
        </p:spPr>
        <p:txBody>
          <a:bodyPr lIns="45719" rIns="45719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3393705" y="2589681"/>
            <a:ext cx="1" cy="750879"/>
          </a:xfrm>
          <a:prstGeom prst="line">
            <a:avLst/>
          </a:prstGeom>
          <a:ln w="12700">
            <a:solidFill>
              <a:srgbClr val="3C5D7A"/>
            </a:solidFill>
            <a:miter/>
            <a:tailEnd type="triangle"/>
          </a:ln>
        </p:spPr>
        <p:txBody>
          <a:bodyPr lIns="45719" rIns="45719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4307607" y="2610638"/>
            <a:ext cx="1" cy="746194"/>
          </a:xfrm>
          <a:prstGeom prst="line">
            <a:avLst/>
          </a:prstGeom>
          <a:ln w="12700">
            <a:solidFill>
              <a:srgbClr val="3C5D7A"/>
            </a:solidFill>
            <a:miter/>
            <a:tailEnd type="triangle"/>
          </a:ln>
        </p:spPr>
        <p:txBody>
          <a:bodyPr lIns="45719" rIns="45719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1132759" y="3395848"/>
            <a:ext cx="701450" cy="700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3C5D7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7"/>
            <a:r>
              <a:t>10</a:t>
            </a:r>
          </a:p>
        </p:txBody>
      </p:sp>
      <p:sp>
        <p:nvSpPr>
          <p:cNvPr id="73" name="Shape 73"/>
          <p:cNvSpPr/>
          <p:nvPr/>
        </p:nvSpPr>
        <p:spPr>
          <a:xfrm>
            <a:off x="2008349" y="3405061"/>
            <a:ext cx="701451" cy="700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3C5D7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t>20</a:t>
            </a:r>
          </a:p>
        </p:txBody>
      </p:sp>
      <p:sp>
        <p:nvSpPr>
          <p:cNvPr id="74" name="Shape 74"/>
          <p:cNvSpPr/>
          <p:nvPr/>
        </p:nvSpPr>
        <p:spPr>
          <a:xfrm>
            <a:off x="3056666" y="3389817"/>
            <a:ext cx="701451" cy="700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3C5D7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t>30</a:t>
            </a:r>
          </a:p>
        </p:txBody>
      </p:sp>
      <p:sp>
        <p:nvSpPr>
          <p:cNvPr id="75" name="Shape 75"/>
          <p:cNvSpPr/>
          <p:nvPr/>
        </p:nvSpPr>
        <p:spPr>
          <a:xfrm>
            <a:off x="3956882" y="3402719"/>
            <a:ext cx="701451" cy="700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3C5D7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t>40</a:t>
            </a:r>
          </a:p>
        </p:txBody>
      </p:sp>
      <p:sp>
        <p:nvSpPr>
          <p:cNvPr id="76" name="Shape 76"/>
          <p:cNvSpPr/>
          <p:nvPr/>
        </p:nvSpPr>
        <p:spPr>
          <a:xfrm>
            <a:off x="941758" y="4136654"/>
            <a:ext cx="7649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Go’pal</a:t>
            </a:r>
          </a:p>
        </p:txBody>
      </p:sp>
      <p:sp>
        <p:nvSpPr>
          <p:cNvPr id="77" name="Shape 77"/>
          <p:cNvSpPr/>
          <p:nvPr/>
        </p:nvSpPr>
        <p:spPr>
          <a:xfrm>
            <a:off x="1919455" y="4149556"/>
            <a:ext cx="8792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Go’vind</a:t>
            </a:r>
          </a:p>
        </p:txBody>
      </p:sp>
      <p:sp>
        <p:nvSpPr>
          <p:cNvPr id="78" name="Shape 78"/>
          <p:cNvSpPr/>
          <p:nvPr/>
        </p:nvSpPr>
        <p:spPr>
          <a:xfrm>
            <a:off x="3126353" y="4149556"/>
            <a:ext cx="7521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Go’kul</a:t>
            </a:r>
          </a:p>
        </p:txBody>
      </p:sp>
      <p:sp>
        <p:nvSpPr>
          <p:cNvPr id="79" name="Shape 79"/>
          <p:cNvSpPr/>
          <p:nvPr/>
        </p:nvSpPr>
        <p:spPr>
          <a:xfrm>
            <a:off x="4095794" y="4136654"/>
            <a:ext cx="7649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Go’goi</a:t>
            </a:r>
          </a:p>
        </p:txBody>
      </p:sp>
      <p:sp>
        <p:nvSpPr>
          <p:cNvPr id="80" name="Shape 80"/>
          <p:cNvSpPr/>
          <p:nvPr/>
        </p:nvSpPr>
        <p:spPr>
          <a:xfrm>
            <a:off x="838530" y="4959574"/>
            <a:ext cx="481105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83D65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83D65"/>
                </a:solidFill>
              </a:rPr>
              <a:t>Individual contracts and if the number is very high this will be another crypto kitties moment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838200" y="6404292"/>
            <a:ext cx="27432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7/9/2018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84" name="image27.jpg"/>
          <p:cNvPicPr/>
          <p:nvPr/>
        </p:nvPicPr>
        <p:blipFill>
          <a:blip r:embed="rId2">
            <a:extLst/>
          </a:blip>
          <a:srcRect l="34006" t="4089" r="12606" b="3024"/>
          <a:stretch>
            <a:fillRect/>
          </a:stretch>
        </p:blipFill>
        <p:spPr>
          <a:xfrm>
            <a:off x="7134379" y="1003300"/>
            <a:ext cx="4182242" cy="48514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 rot="5400000">
            <a:off x="7008332" y="1517651"/>
            <a:ext cx="4434335" cy="3822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gradFill>
            <a:gsLst>
              <a:gs pos="0">
                <a:srgbClr val="92667D">
                  <a:alpha val="70000"/>
                </a:srgbClr>
              </a:gs>
              <a:gs pos="100000">
                <a:srgbClr val="FF788B">
                  <a:alpha val="70000"/>
                </a:srgbClr>
              </a:gs>
            </a:gsLst>
            <a:lin ang="135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86" name="Shape 86"/>
          <p:cNvSpPr/>
          <p:nvPr/>
        </p:nvSpPr>
        <p:spPr>
          <a:xfrm rot="5400000">
            <a:off x="7239565" y="1716989"/>
            <a:ext cx="3971869" cy="3424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/>
          </a:p>
        </p:txBody>
      </p:sp>
      <p:grpSp>
        <p:nvGrpSpPr>
          <p:cNvPr id="94" name="Group 94"/>
          <p:cNvGrpSpPr/>
          <p:nvPr/>
        </p:nvGrpSpPr>
        <p:grpSpPr>
          <a:xfrm>
            <a:off x="8772269" y="2975767"/>
            <a:ext cx="906461" cy="906466"/>
            <a:chOff x="0" y="0"/>
            <a:chExt cx="906460" cy="906465"/>
          </a:xfrm>
        </p:grpSpPr>
        <p:sp>
          <p:nvSpPr>
            <p:cNvPr id="87" name="Shape 87"/>
            <p:cNvSpPr/>
            <p:nvPr/>
          </p:nvSpPr>
          <p:spPr>
            <a:xfrm>
              <a:off x="579127" y="503593"/>
              <a:ext cx="146044" cy="14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4" y="17131"/>
                  </a:moveTo>
                  <a:lnTo>
                    <a:pt x="9683" y="16982"/>
                  </a:lnTo>
                  <a:lnTo>
                    <a:pt x="8491" y="16684"/>
                  </a:lnTo>
                  <a:lnTo>
                    <a:pt x="6406" y="15194"/>
                  </a:lnTo>
                  <a:lnTo>
                    <a:pt x="5661" y="14301"/>
                  </a:lnTo>
                  <a:lnTo>
                    <a:pt x="5214" y="13258"/>
                  </a:lnTo>
                  <a:lnTo>
                    <a:pt x="4767" y="12066"/>
                  </a:lnTo>
                  <a:lnTo>
                    <a:pt x="4767" y="9385"/>
                  </a:lnTo>
                  <a:lnTo>
                    <a:pt x="5214" y="8342"/>
                  </a:lnTo>
                  <a:lnTo>
                    <a:pt x="5661" y="7150"/>
                  </a:lnTo>
                  <a:lnTo>
                    <a:pt x="6406" y="6257"/>
                  </a:lnTo>
                  <a:lnTo>
                    <a:pt x="7448" y="5661"/>
                  </a:lnTo>
                  <a:lnTo>
                    <a:pt x="8491" y="4916"/>
                  </a:lnTo>
                  <a:lnTo>
                    <a:pt x="9683" y="4618"/>
                  </a:lnTo>
                  <a:lnTo>
                    <a:pt x="10874" y="4469"/>
                  </a:lnTo>
                  <a:lnTo>
                    <a:pt x="12215" y="4618"/>
                  </a:lnTo>
                  <a:lnTo>
                    <a:pt x="13258" y="4916"/>
                  </a:lnTo>
                  <a:lnTo>
                    <a:pt x="14450" y="5661"/>
                  </a:lnTo>
                  <a:lnTo>
                    <a:pt x="15343" y="6257"/>
                  </a:lnTo>
                  <a:lnTo>
                    <a:pt x="16237" y="7150"/>
                  </a:lnTo>
                  <a:lnTo>
                    <a:pt x="16684" y="8342"/>
                  </a:lnTo>
                  <a:lnTo>
                    <a:pt x="16982" y="9385"/>
                  </a:lnTo>
                  <a:lnTo>
                    <a:pt x="17131" y="10726"/>
                  </a:lnTo>
                  <a:lnTo>
                    <a:pt x="16982" y="12066"/>
                  </a:lnTo>
                  <a:lnTo>
                    <a:pt x="16684" y="13258"/>
                  </a:lnTo>
                  <a:lnTo>
                    <a:pt x="16237" y="14301"/>
                  </a:lnTo>
                  <a:lnTo>
                    <a:pt x="15343" y="15194"/>
                  </a:lnTo>
                  <a:lnTo>
                    <a:pt x="14450" y="15939"/>
                  </a:lnTo>
                  <a:lnTo>
                    <a:pt x="13258" y="16684"/>
                  </a:lnTo>
                  <a:lnTo>
                    <a:pt x="12215" y="16982"/>
                  </a:lnTo>
                  <a:lnTo>
                    <a:pt x="10874" y="17131"/>
                  </a:lnTo>
                  <a:close/>
                  <a:moveTo>
                    <a:pt x="10874" y="0"/>
                  </a:moveTo>
                  <a:lnTo>
                    <a:pt x="9832" y="0"/>
                  </a:lnTo>
                  <a:lnTo>
                    <a:pt x="8640" y="149"/>
                  </a:lnTo>
                  <a:lnTo>
                    <a:pt x="7746" y="596"/>
                  </a:lnTo>
                  <a:lnTo>
                    <a:pt x="6703" y="894"/>
                  </a:lnTo>
                  <a:lnTo>
                    <a:pt x="4916" y="1788"/>
                  </a:lnTo>
                  <a:lnTo>
                    <a:pt x="4022" y="2383"/>
                  </a:lnTo>
                  <a:lnTo>
                    <a:pt x="3277" y="3277"/>
                  </a:lnTo>
                  <a:lnTo>
                    <a:pt x="2681" y="3873"/>
                  </a:lnTo>
                  <a:lnTo>
                    <a:pt x="1937" y="4767"/>
                  </a:lnTo>
                  <a:lnTo>
                    <a:pt x="1043" y="6554"/>
                  </a:lnTo>
                  <a:lnTo>
                    <a:pt x="447" y="8640"/>
                  </a:lnTo>
                  <a:lnTo>
                    <a:pt x="298" y="9683"/>
                  </a:lnTo>
                  <a:lnTo>
                    <a:pt x="0" y="10726"/>
                  </a:lnTo>
                  <a:lnTo>
                    <a:pt x="298" y="11917"/>
                  </a:lnTo>
                  <a:lnTo>
                    <a:pt x="447" y="12960"/>
                  </a:lnTo>
                  <a:lnTo>
                    <a:pt x="745" y="13854"/>
                  </a:lnTo>
                  <a:lnTo>
                    <a:pt x="1043" y="14897"/>
                  </a:lnTo>
                  <a:lnTo>
                    <a:pt x="1490" y="15790"/>
                  </a:lnTo>
                  <a:lnTo>
                    <a:pt x="1937" y="16833"/>
                  </a:lnTo>
                  <a:lnTo>
                    <a:pt x="2681" y="17578"/>
                  </a:lnTo>
                  <a:lnTo>
                    <a:pt x="3277" y="18323"/>
                  </a:lnTo>
                  <a:lnTo>
                    <a:pt x="4022" y="19068"/>
                  </a:lnTo>
                  <a:lnTo>
                    <a:pt x="5810" y="20259"/>
                  </a:lnTo>
                  <a:lnTo>
                    <a:pt x="6703" y="20557"/>
                  </a:lnTo>
                  <a:lnTo>
                    <a:pt x="7746" y="21153"/>
                  </a:lnTo>
                  <a:lnTo>
                    <a:pt x="8640" y="21302"/>
                  </a:lnTo>
                  <a:lnTo>
                    <a:pt x="9832" y="21451"/>
                  </a:lnTo>
                  <a:lnTo>
                    <a:pt x="10874" y="21600"/>
                  </a:lnTo>
                  <a:lnTo>
                    <a:pt x="12066" y="21451"/>
                  </a:lnTo>
                  <a:lnTo>
                    <a:pt x="12960" y="21302"/>
                  </a:lnTo>
                  <a:lnTo>
                    <a:pt x="14152" y="21153"/>
                  </a:lnTo>
                  <a:lnTo>
                    <a:pt x="15046" y="20557"/>
                  </a:lnTo>
                  <a:lnTo>
                    <a:pt x="15939" y="20259"/>
                  </a:lnTo>
                  <a:lnTo>
                    <a:pt x="16982" y="19663"/>
                  </a:lnTo>
                  <a:lnTo>
                    <a:pt x="17727" y="19068"/>
                  </a:lnTo>
                  <a:lnTo>
                    <a:pt x="18621" y="18323"/>
                  </a:lnTo>
                  <a:lnTo>
                    <a:pt x="19812" y="16833"/>
                  </a:lnTo>
                  <a:lnTo>
                    <a:pt x="20259" y="15790"/>
                  </a:lnTo>
                  <a:lnTo>
                    <a:pt x="20855" y="14897"/>
                  </a:lnTo>
                  <a:lnTo>
                    <a:pt x="21153" y="13854"/>
                  </a:lnTo>
                  <a:lnTo>
                    <a:pt x="21451" y="12960"/>
                  </a:lnTo>
                  <a:lnTo>
                    <a:pt x="21600" y="11917"/>
                  </a:lnTo>
                  <a:lnTo>
                    <a:pt x="21600" y="9683"/>
                  </a:lnTo>
                  <a:lnTo>
                    <a:pt x="21451" y="8640"/>
                  </a:lnTo>
                  <a:lnTo>
                    <a:pt x="20855" y="6554"/>
                  </a:lnTo>
                  <a:lnTo>
                    <a:pt x="20259" y="5661"/>
                  </a:lnTo>
                  <a:lnTo>
                    <a:pt x="19812" y="4767"/>
                  </a:lnTo>
                  <a:lnTo>
                    <a:pt x="19217" y="3873"/>
                  </a:lnTo>
                  <a:lnTo>
                    <a:pt x="17727" y="2383"/>
                  </a:lnTo>
                  <a:lnTo>
                    <a:pt x="16982" y="1788"/>
                  </a:lnTo>
                  <a:lnTo>
                    <a:pt x="15939" y="1341"/>
                  </a:lnTo>
                  <a:lnTo>
                    <a:pt x="15046" y="894"/>
                  </a:lnTo>
                  <a:lnTo>
                    <a:pt x="14152" y="596"/>
                  </a:lnTo>
                  <a:lnTo>
                    <a:pt x="12960" y="149"/>
                  </a:lnTo>
                  <a:lnTo>
                    <a:pt x="12066" y="0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88" name="Shape 88"/>
            <p:cNvSpPr/>
            <p:nvPr/>
          </p:nvSpPr>
          <p:spPr>
            <a:xfrm>
              <a:off x="473374" y="589205"/>
              <a:ext cx="75541" cy="75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8526"/>
                  </a:moveTo>
                  <a:lnTo>
                    <a:pt x="11653" y="8811"/>
                  </a:lnTo>
                  <a:lnTo>
                    <a:pt x="12221" y="9095"/>
                  </a:lnTo>
                  <a:lnTo>
                    <a:pt x="13358" y="10800"/>
                  </a:lnTo>
                  <a:lnTo>
                    <a:pt x="12789" y="11368"/>
                  </a:lnTo>
                  <a:lnTo>
                    <a:pt x="12221" y="12505"/>
                  </a:lnTo>
                  <a:lnTo>
                    <a:pt x="11653" y="12789"/>
                  </a:lnTo>
                  <a:lnTo>
                    <a:pt x="10800" y="13074"/>
                  </a:lnTo>
                  <a:lnTo>
                    <a:pt x="9947" y="12789"/>
                  </a:lnTo>
                  <a:lnTo>
                    <a:pt x="9379" y="12505"/>
                  </a:lnTo>
                  <a:lnTo>
                    <a:pt x="8526" y="11368"/>
                  </a:lnTo>
                  <a:lnTo>
                    <a:pt x="8526" y="9947"/>
                  </a:lnTo>
                  <a:lnTo>
                    <a:pt x="9379" y="9095"/>
                  </a:lnTo>
                  <a:lnTo>
                    <a:pt x="9947" y="8811"/>
                  </a:lnTo>
                  <a:lnTo>
                    <a:pt x="10800" y="8526"/>
                  </a:lnTo>
                  <a:close/>
                  <a:moveTo>
                    <a:pt x="10800" y="21600"/>
                  </a:moveTo>
                  <a:lnTo>
                    <a:pt x="12789" y="21316"/>
                  </a:lnTo>
                  <a:lnTo>
                    <a:pt x="15063" y="20463"/>
                  </a:lnTo>
                  <a:lnTo>
                    <a:pt x="16768" y="19611"/>
                  </a:lnTo>
                  <a:lnTo>
                    <a:pt x="18474" y="18474"/>
                  </a:lnTo>
                  <a:lnTo>
                    <a:pt x="19895" y="16768"/>
                  </a:lnTo>
                  <a:lnTo>
                    <a:pt x="20747" y="14779"/>
                  </a:lnTo>
                  <a:lnTo>
                    <a:pt x="21316" y="13074"/>
                  </a:lnTo>
                  <a:lnTo>
                    <a:pt x="21600" y="10800"/>
                  </a:lnTo>
                  <a:lnTo>
                    <a:pt x="21316" y="8526"/>
                  </a:lnTo>
                  <a:lnTo>
                    <a:pt x="20747" y="6537"/>
                  </a:lnTo>
                  <a:lnTo>
                    <a:pt x="19895" y="4832"/>
                  </a:lnTo>
                  <a:lnTo>
                    <a:pt x="18474" y="3126"/>
                  </a:lnTo>
                  <a:lnTo>
                    <a:pt x="16768" y="1705"/>
                  </a:lnTo>
                  <a:lnTo>
                    <a:pt x="15063" y="853"/>
                  </a:lnTo>
                  <a:lnTo>
                    <a:pt x="12789" y="284"/>
                  </a:lnTo>
                  <a:lnTo>
                    <a:pt x="10800" y="0"/>
                  </a:lnTo>
                  <a:lnTo>
                    <a:pt x="8526" y="284"/>
                  </a:lnTo>
                  <a:lnTo>
                    <a:pt x="6537" y="853"/>
                  </a:lnTo>
                  <a:lnTo>
                    <a:pt x="4832" y="1705"/>
                  </a:lnTo>
                  <a:lnTo>
                    <a:pt x="3126" y="3126"/>
                  </a:lnTo>
                  <a:lnTo>
                    <a:pt x="1989" y="4832"/>
                  </a:lnTo>
                  <a:lnTo>
                    <a:pt x="1137" y="6537"/>
                  </a:lnTo>
                  <a:lnTo>
                    <a:pt x="568" y="8526"/>
                  </a:lnTo>
                  <a:lnTo>
                    <a:pt x="0" y="10800"/>
                  </a:lnTo>
                  <a:lnTo>
                    <a:pt x="568" y="13074"/>
                  </a:lnTo>
                  <a:lnTo>
                    <a:pt x="1137" y="14779"/>
                  </a:lnTo>
                  <a:lnTo>
                    <a:pt x="1989" y="16768"/>
                  </a:lnTo>
                  <a:lnTo>
                    <a:pt x="3126" y="18474"/>
                  </a:lnTo>
                  <a:lnTo>
                    <a:pt x="4832" y="19611"/>
                  </a:lnTo>
                  <a:lnTo>
                    <a:pt x="6537" y="20463"/>
                  </a:lnTo>
                  <a:lnTo>
                    <a:pt x="8526" y="21316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307186" y="-1"/>
              <a:ext cx="599274" cy="468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24" y="0"/>
                  </a:moveTo>
                  <a:lnTo>
                    <a:pt x="13332" y="93"/>
                  </a:lnTo>
                  <a:lnTo>
                    <a:pt x="12676" y="185"/>
                  </a:lnTo>
                  <a:lnTo>
                    <a:pt x="12057" y="371"/>
                  </a:lnTo>
                  <a:lnTo>
                    <a:pt x="11474" y="649"/>
                  </a:lnTo>
                  <a:lnTo>
                    <a:pt x="10855" y="1020"/>
                  </a:lnTo>
                  <a:lnTo>
                    <a:pt x="10272" y="1391"/>
                  </a:lnTo>
                  <a:lnTo>
                    <a:pt x="9725" y="1947"/>
                  </a:lnTo>
                  <a:lnTo>
                    <a:pt x="9179" y="2549"/>
                  </a:lnTo>
                  <a:lnTo>
                    <a:pt x="8523" y="2225"/>
                  </a:lnTo>
                  <a:lnTo>
                    <a:pt x="7868" y="1993"/>
                  </a:lnTo>
                  <a:lnTo>
                    <a:pt x="7176" y="1854"/>
                  </a:lnTo>
                  <a:lnTo>
                    <a:pt x="6520" y="1854"/>
                  </a:lnTo>
                  <a:lnTo>
                    <a:pt x="5792" y="1900"/>
                  </a:lnTo>
                  <a:lnTo>
                    <a:pt x="5099" y="2039"/>
                  </a:lnTo>
                  <a:lnTo>
                    <a:pt x="4444" y="2318"/>
                  </a:lnTo>
                  <a:lnTo>
                    <a:pt x="3788" y="2642"/>
                  </a:lnTo>
                  <a:lnTo>
                    <a:pt x="3424" y="2827"/>
                  </a:lnTo>
                  <a:lnTo>
                    <a:pt x="3060" y="3106"/>
                  </a:lnTo>
                  <a:lnTo>
                    <a:pt x="2768" y="3337"/>
                  </a:lnTo>
                  <a:lnTo>
                    <a:pt x="2440" y="3662"/>
                  </a:lnTo>
                  <a:lnTo>
                    <a:pt x="2149" y="3940"/>
                  </a:lnTo>
                  <a:lnTo>
                    <a:pt x="1858" y="4264"/>
                  </a:lnTo>
                  <a:lnTo>
                    <a:pt x="1603" y="4635"/>
                  </a:lnTo>
                  <a:lnTo>
                    <a:pt x="1348" y="4960"/>
                  </a:lnTo>
                  <a:lnTo>
                    <a:pt x="911" y="5794"/>
                  </a:lnTo>
                  <a:lnTo>
                    <a:pt x="692" y="6165"/>
                  </a:lnTo>
                  <a:lnTo>
                    <a:pt x="364" y="6999"/>
                  </a:lnTo>
                  <a:lnTo>
                    <a:pt x="219" y="7463"/>
                  </a:lnTo>
                  <a:lnTo>
                    <a:pt x="109" y="7973"/>
                  </a:lnTo>
                  <a:lnTo>
                    <a:pt x="0" y="8390"/>
                  </a:lnTo>
                  <a:lnTo>
                    <a:pt x="1056" y="8761"/>
                  </a:lnTo>
                  <a:lnTo>
                    <a:pt x="1238" y="7973"/>
                  </a:lnTo>
                  <a:lnTo>
                    <a:pt x="1530" y="7231"/>
                  </a:lnTo>
                  <a:lnTo>
                    <a:pt x="1821" y="6536"/>
                  </a:lnTo>
                  <a:lnTo>
                    <a:pt x="2222" y="5887"/>
                  </a:lnTo>
                  <a:lnTo>
                    <a:pt x="2659" y="5284"/>
                  </a:lnTo>
                  <a:lnTo>
                    <a:pt x="3133" y="4728"/>
                  </a:lnTo>
                  <a:lnTo>
                    <a:pt x="3679" y="4264"/>
                  </a:lnTo>
                  <a:lnTo>
                    <a:pt x="4262" y="3894"/>
                  </a:lnTo>
                  <a:lnTo>
                    <a:pt x="4845" y="3569"/>
                  </a:lnTo>
                  <a:lnTo>
                    <a:pt x="5464" y="3384"/>
                  </a:lnTo>
                  <a:lnTo>
                    <a:pt x="6047" y="3245"/>
                  </a:lnTo>
                  <a:lnTo>
                    <a:pt x="6666" y="3245"/>
                  </a:lnTo>
                  <a:lnTo>
                    <a:pt x="7285" y="3291"/>
                  </a:lnTo>
                  <a:lnTo>
                    <a:pt x="7868" y="3430"/>
                  </a:lnTo>
                  <a:lnTo>
                    <a:pt x="8487" y="3662"/>
                  </a:lnTo>
                  <a:lnTo>
                    <a:pt x="9070" y="3986"/>
                  </a:lnTo>
                  <a:lnTo>
                    <a:pt x="9434" y="4172"/>
                  </a:lnTo>
                  <a:lnTo>
                    <a:pt x="9689" y="3847"/>
                  </a:lnTo>
                  <a:lnTo>
                    <a:pt x="10199" y="3245"/>
                  </a:lnTo>
                  <a:lnTo>
                    <a:pt x="10673" y="2735"/>
                  </a:lnTo>
                  <a:lnTo>
                    <a:pt x="11692" y="1993"/>
                  </a:lnTo>
                  <a:lnTo>
                    <a:pt x="12239" y="1761"/>
                  </a:lnTo>
                  <a:lnTo>
                    <a:pt x="12822" y="1576"/>
                  </a:lnTo>
                  <a:lnTo>
                    <a:pt x="13404" y="1437"/>
                  </a:lnTo>
                  <a:lnTo>
                    <a:pt x="14024" y="1391"/>
                  </a:lnTo>
                  <a:lnTo>
                    <a:pt x="14825" y="1437"/>
                  </a:lnTo>
                  <a:lnTo>
                    <a:pt x="15517" y="1622"/>
                  </a:lnTo>
                  <a:lnTo>
                    <a:pt x="16209" y="1854"/>
                  </a:lnTo>
                  <a:lnTo>
                    <a:pt x="16828" y="2132"/>
                  </a:lnTo>
                  <a:lnTo>
                    <a:pt x="17411" y="2549"/>
                  </a:lnTo>
                  <a:lnTo>
                    <a:pt x="18431" y="3476"/>
                  </a:lnTo>
                  <a:lnTo>
                    <a:pt x="18868" y="4079"/>
                  </a:lnTo>
                  <a:lnTo>
                    <a:pt x="19269" y="4682"/>
                  </a:lnTo>
                  <a:lnTo>
                    <a:pt x="19560" y="5330"/>
                  </a:lnTo>
                  <a:lnTo>
                    <a:pt x="19888" y="6026"/>
                  </a:lnTo>
                  <a:lnTo>
                    <a:pt x="20107" y="6767"/>
                  </a:lnTo>
                  <a:lnTo>
                    <a:pt x="20252" y="7509"/>
                  </a:lnTo>
                  <a:lnTo>
                    <a:pt x="20434" y="8297"/>
                  </a:lnTo>
                  <a:lnTo>
                    <a:pt x="20507" y="9085"/>
                  </a:lnTo>
                  <a:lnTo>
                    <a:pt x="20507" y="10615"/>
                  </a:lnTo>
                  <a:lnTo>
                    <a:pt x="20434" y="11356"/>
                  </a:lnTo>
                  <a:lnTo>
                    <a:pt x="20252" y="12052"/>
                  </a:lnTo>
                  <a:lnTo>
                    <a:pt x="20107" y="12747"/>
                  </a:lnTo>
                  <a:lnTo>
                    <a:pt x="19888" y="13442"/>
                  </a:lnTo>
                  <a:lnTo>
                    <a:pt x="19633" y="14045"/>
                  </a:lnTo>
                  <a:lnTo>
                    <a:pt x="19342" y="14647"/>
                  </a:lnTo>
                  <a:lnTo>
                    <a:pt x="18977" y="15203"/>
                  </a:lnTo>
                  <a:lnTo>
                    <a:pt x="18504" y="15760"/>
                  </a:lnTo>
                  <a:lnTo>
                    <a:pt x="17994" y="16223"/>
                  </a:lnTo>
                  <a:lnTo>
                    <a:pt x="17448" y="16640"/>
                  </a:lnTo>
                  <a:lnTo>
                    <a:pt x="16865" y="16965"/>
                  </a:lnTo>
                  <a:lnTo>
                    <a:pt x="16246" y="17243"/>
                  </a:lnTo>
                  <a:lnTo>
                    <a:pt x="15590" y="17428"/>
                  </a:lnTo>
                  <a:lnTo>
                    <a:pt x="14898" y="17521"/>
                  </a:lnTo>
                  <a:lnTo>
                    <a:pt x="14133" y="17567"/>
                  </a:lnTo>
                  <a:lnTo>
                    <a:pt x="13878" y="17567"/>
                  </a:lnTo>
                  <a:lnTo>
                    <a:pt x="13732" y="17892"/>
                  </a:lnTo>
                  <a:lnTo>
                    <a:pt x="13441" y="18309"/>
                  </a:lnTo>
                  <a:lnTo>
                    <a:pt x="13186" y="18726"/>
                  </a:lnTo>
                  <a:lnTo>
                    <a:pt x="12457" y="19468"/>
                  </a:lnTo>
                  <a:lnTo>
                    <a:pt x="12057" y="19746"/>
                  </a:lnTo>
                  <a:lnTo>
                    <a:pt x="11620" y="20024"/>
                  </a:lnTo>
                  <a:lnTo>
                    <a:pt x="11401" y="20117"/>
                  </a:lnTo>
                  <a:lnTo>
                    <a:pt x="10964" y="20209"/>
                  </a:lnTo>
                  <a:lnTo>
                    <a:pt x="10709" y="20209"/>
                  </a:lnTo>
                  <a:lnTo>
                    <a:pt x="10235" y="20163"/>
                  </a:lnTo>
                  <a:lnTo>
                    <a:pt x="9762" y="20070"/>
                  </a:lnTo>
                  <a:lnTo>
                    <a:pt x="8961" y="19607"/>
                  </a:lnTo>
                  <a:lnTo>
                    <a:pt x="8560" y="19329"/>
                  </a:lnTo>
                  <a:lnTo>
                    <a:pt x="7977" y="18494"/>
                  </a:lnTo>
                  <a:lnTo>
                    <a:pt x="7759" y="17985"/>
                  </a:lnTo>
                  <a:lnTo>
                    <a:pt x="6775" y="18587"/>
                  </a:lnTo>
                  <a:lnTo>
                    <a:pt x="6884" y="18912"/>
                  </a:lnTo>
                  <a:lnTo>
                    <a:pt x="7103" y="19282"/>
                  </a:lnTo>
                  <a:lnTo>
                    <a:pt x="7249" y="19561"/>
                  </a:lnTo>
                  <a:lnTo>
                    <a:pt x="7431" y="19839"/>
                  </a:lnTo>
                  <a:lnTo>
                    <a:pt x="7686" y="20117"/>
                  </a:lnTo>
                  <a:lnTo>
                    <a:pt x="8086" y="20627"/>
                  </a:lnTo>
                  <a:lnTo>
                    <a:pt x="8378" y="20812"/>
                  </a:lnTo>
                  <a:lnTo>
                    <a:pt x="8633" y="20997"/>
                  </a:lnTo>
                  <a:lnTo>
                    <a:pt x="8924" y="21136"/>
                  </a:lnTo>
                  <a:lnTo>
                    <a:pt x="9179" y="21322"/>
                  </a:lnTo>
                  <a:lnTo>
                    <a:pt x="9762" y="21507"/>
                  </a:lnTo>
                  <a:lnTo>
                    <a:pt x="10418" y="21600"/>
                  </a:lnTo>
                  <a:lnTo>
                    <a:pt x="10709" y="21600"/>
                  </a:lnTo>
                  <a:lnTo>
                    <a:pt x="11219" y="21554"/>
                  </a:lnTo>
                  <a:lnTo>
                    <a:pt x="11729" y="21461"/>
                  </a:lnTo>
                  <a:lnTo>
                    <a:pt x="12239" y="21183"/>
                  </a:lnTo>
                  <a:lnTo>
                    <a:pt x="12712" y="20905"/>
                  </a:lnTo>
                  <a:lnTo>
                    <a:pt x="13186" y="20534"/>
                  </a:lnTo>
                  <a:lnTo>
                    <a:pt x="13623" y="20117"/>
                  </a:lnTo>
                  <a:lnTo>
                    <a:pt x="14060" y="19561"/>
                  </a:lnTo>
                  <a:lnTo>
                    <a:pt x="14424" y="18958"/>
                  </a:lnTo>
                  <a:lnTo>
                    <a:pt x="15226" y="18912"/>
                  </a:lnTo>
                  <a:lnTo>
                    <a:pt x="16027" y="18773"/>
                  </a:lnTo>
                  <a:lnTo>
                    <a:pt x="16755" y="18541"/>
                  </a:lnTo>
                  <a:lnTo>
                    <a:pt x="17448" y="18170"/>
                  </a:lnTo>
                  <a:lnTo>
                    <a:pt x="18067" y="17799"/>
                  </a:lnTo>
                  <a:lnTo>
                    <a:pt x="18722" y="17336"/>
                  </a:lnTo>
                  <a:lnTo>
                    <a:pt x="18977" y="17104"/>
                  </a:lnTo>
                  <a:lnTo>
                    <a:pt x="19269" y="16779"/>
                  </a:lnTo>
                  <a:lnTo>
                    <a:pt x="19524" y="16501"/>
                  </a:lnTo>
                  <a:lnTo>
                    <a:pt x="19742" y="16130"/>
                  </a:lnTo>
                  <a:lnTo>
                    <a:pt x="20179" y="15482"/>
                  </a:lnTo>
                  <a:lnTo>
                    <a:pt x="20544" y="14786"/>
                  </a:lnTo>
                  <a:lnTo>
                    <a:pt x="20872" y="14045"/>
                  </a:lnTo>
                  <a:lnTo>
                    <a:pt x="21126" y="13303"/>
                  </a:lnTo>
                  <a:lnTo>
                    <a:pt x="21309" y="12469"/>
                  </a:lnTo>
                  <a:lnTo>
                    <a:pt x="21600" y="10800"/>
                  </a:lnTo>
                  <a:lnTo>
                    <a:pt x="21600" y="8946"/>
                  </a:lnTo>
                  <a:lnTo>
                    <a:pt x="21309" y="7185"/>
                  </a:lnTo>
                  <a:lnTo>
                    <a:pt x="21126" y="6304"/>
                  </a:lnTo>
                  <a:lnTo>
                    <a:pt x="20835" y="5470"/>
                  </a:lnTo>
                  <a:lnTo>
                    <a:pt x="20507" y="4682"/>
                  </a:lnTo>
                  <a:lnTo>
                    <a:pt x="20107" y="3894"/>
                  </a:lnTo>
                  <a:lnTo>
                    <a:pt x="19633" y="3152"/>
                  </a:lnTo>
                  <a:lnTo>
                    <a:pt x="19123" y="2503"/>
                  </a:lnTo>
                  <a:lnTo>
                    <a:pt x="18577" y="1900"/>
                  </a:lnTo>
                  <a:lnTo>
                    <a:pt x="18285" y="1622"/>
                  </a:lnTo>
                  <a:lnTo>
                    <a:pt x="17958" y="1344"/>
                  </a:lnTo>
                  <a:lnTo>
                    <a:pt x="17630" y="1112"/>
                  </a:lnTo>
                  <a:lnTo>
                    <a:pt x="17265" y="927"/>
                  </a:lnTo>
                  <a:lnTo>
                    <a:pt x="16901" y="695"/>
                  </a:lnTo>
                  <a:lnTo>
                    <a:pt x="16573" y="510"/>
                  </a:lnTo>
                  <a:lnTo>
                    <a:pt x="16173" y="371"/>
                  </a:lnTo>
                  <a:lnTo>
                    <a:pt x="15736" y="278"/>
                  </a:lnTo>
                  <a:lnTo>
                    <a:pt x="15371" y="185"/>
                  </a:lnTo>
                  <a:lnTo>
                    <a:pt x="14934" y="93"/>
                  </a:lnTo>
                  <a:lnTo>
                    <a:pt x="14461" y="93"/>
                  </a:lnTo>
                  <a:lnTo>
                    <a:pt x="1402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90" name="Shape 90"/>
            <p:cNvSpPr/>
            <p:nvPr/>
          </p:nvSpPr>
          <p:spPr>
            <a:xfrm>
              <a:off x="-1" y="266904"/>
              <a:ext cx="604310" cy="63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22" y="20614"/>
                  </a:moveTo>
                  <a:lnTo>
                    <a:pt x="1078" y="20614"/>
                  </a:lnTo>
                  <a:lnTo>
                    <a:pt x="1078" y="18130"/>
                  </a:lnTo>
                  <a:lnTo>
                    <a:pt x="1366" y="17858"/>
                  </a:lnTo>
                  <a:lnTo>
                    <a:pt x="1905" y="17450"/>
                  </a:lnTo>
                  <a:lnTo>
                    <a:pt x="2696" y="17042"/>
                  </a:lnTo>
                  <a:lnTo>
                    <a:pt x="3594" y="16532"/>
                  </a:lnTo>
                  <a:lnTo>
                    <a:pt x="4636" y="15987"/>
                  </a:lnTo>
                  <a:lnTo>
                    <a:pt x="5786" y="15443"/>
                  </a:lnTo>
                  <a:lnTo>
                    <a:pt x="7044" y="14933"/>
                  </a:lnTo>
                  <a:lnTo>
                    <a:pt x="8302" y="14457"/>
                  </a:lnTo>
                  <a:lnTo>
                    <a:pt x="8410" y="14389"/>
                  </a:lnTo>
                  <a:lnTo>
                    <a:pt x="8518" y="14253"/>
                  </a:lnTo>
                  <a:lnTo>
                    <a:pt x="8662" y="13980"/>
                  </a:lnTo>
                  <a:lnTo>
                    <a:pt x="8662" y="11429"/>
                  </a:lnTo>
                  <a:lnTo>
                    <a:pt x="8590" y="11225"/>
                  </a:lnTo>
                  <a:lnTo>
                    <a:pt x="8518" y="11089"/>
                  </a:lnTo>
                  <a:lnTo>
                    <a:pt x="8410" y="10987"/>
                  </a:lnTo>
                  <a:lnTo>
                    <a:pt x="8266" y="10919"/>
                  </a:lnTo>
                  <a:lnTo>
                    <a:pt x="8230" y="10919"/>
                  </a:lnTo>
                  <a:lnTo>
                    <a:pt x="8051" y="10817"/>
                  </a:lnTo>
                  <a:lnTo>
                    <a:pt x="7907" y="10647"/>
                  </a:lnTo>
                  <a:lnTo>
                    <a:pt x="7727" y="10443"/>
                  </a:lnTo>
                  <a:lnTo>
                    <a:pt x="7511" y="10069"/>
                  </a:lnTo>
                  <a:lnTo>
                    <a:pt x="7368" y="9592"/>
                  </a:lnTo>
                  <a:lnTo>
                    <a:pt x="7296" y="9320"/>
                  </a:lnTo>
                  <a:lnTo>
                    <a:pt x="7260" y="9014"/>
                  </a:lnTo>
                  <a:lnTo>
                    <a:pt x="7224" y="8674"/>
                  </a:lnTo>
                  <a:lnTo>
                    <a:pt x="7224" y="8232"/>
                  </a:lnTo>
                  <a:lnTo>
                    <a:pt x="7188" y="8164"/>
                  </a:lnTo>
                  <a:lnTo>
                    <a:pt x="7188" y="8028"/>
                  </a:lnTo>
                  <a:lnTo>
                    <a:pt x="7116" y="7960"/>
                  </a:lnTo>
                  <a:lnTo>
                    <a:pt x="7080" y="7858"/>
                  </a:lnTo>
                  <a:lnTo>
                    <a:pt x="6865" y="7756"/>
                  </a:lnTo>
                  <a:lnTo>
                    <a:pt x="6793" y="7756"/>
                  </a:lnTo>
                  <a:lnTo>
                    <a:pt x="6685" y="7722"/>
                  </a:lnTo>
                  <a:lnTo>
                    <a:pt x="6613" y="7688"/>
                  </a:lnTo>
                  <a:lnTo>
                    <a:pt x="6577" y="7586"/>
                  </a:lnTo>
                  <a:lnTo>
                    <a:pt x="6505" y="7449"/>
                  </a:lnTo>
                  <a:lnTo>
                    <a:pt x="6397" y="7313"/>
                  </a:lnTo>
                  <a:lnTo>
                    <a:pt x="6361" y="7143"/>
                  </a:lnTo>
                  <a:lnTo>
                    <a:pt x="6325" y="6939"/>
                  </a:lnTo>
                  <a:lnTo>
                    <a:pt x="6325" y="6735"/>
                  </a:lnTo>
                  <a:lnTo>
                    <a:pt x="6361" y="6497"/>
                  </a:lnTo>
                  <a:lnTo>
                    <a:pt x="6397" y="6327"/>
                  </a:lnTo>
                  <a:lnTo>
                    <a:pt x="6541" y="6225"/>
                  </a:lnTo>
                  <a:lnTo>
                    <a:pt x="6613" y="6191"/>
                  </a:lnTo>
                  <a:lnTo>
                    <a:pt x="6685" y="6191"/>
                  </a:lnTo>
                  <a:lnTo>
                    <a:pt x="6757" y="6157"/>
                  </a:lnTo>
                  <a:lnTo>
                    <a:pt x="6865" y="6157"/>
                  </a:lnTo>
                  <a:lnTo>
                    <a:pt x="6936" y="6089"/>
                  </a:lnTo>
                  <a:lnTo>
                    <a:pt x="7080" y="5987"/>
                  </a:lnTo>
                  <a:lnTo>
                    <a:pt x="7116" y="5919"/>
                  </a:lnTo>
                  <a:lnTo>
                    <a:pt x="7188" y="5851"/>
                  </a:lnTo>
                  <a:lnTo>
                    <a:pt x="7188" y="5749"/>
                  </a:lnTo>
                  <a:lnTo>
                    <a:pt x="7224" y="5681"/>
                  </a:lnTo>
                  <a:lnTo>
                    <a:pt x="7152" y="5374"/>
                  </a:lnTo>
                  <a:lnTo>
                    <a:pt x="6936" y="4898"/>
                  </a:lnTo>
                  <a:lnTo>
                    <a:pt x="6757" y="4524"/>
                  </a:lnTo>
                  <a:lnTo>
                    <a:pt x="6577" y="3912"/>
                  </a:lnTo>
                  <a:lnTo>
                    <a:pt x="6469" y="3640"/>
                  </a:lnTo>
                  <a:lnTo>
                    <a:pt x="6397" y="3334"/>
                  </a:lnTo>
                  <a:lnTo>
                    <a:pt x="6397" y="3129"/>
                  </a:lnTo>
                  <a:lnTo>
                    <a:pt x="6469" y="2993"/>
                  </a:lnTo>
                  <a:lnTo>
                    <a:pt x="6613" y="2891"/>
                  </a:lnTo>
                  <a:lnTo>
                    <a:pt x="6793" y="2857"/>
                  </a:lnTo>
                  <a:lnTo>
                    <a:pt x="7008" y="2891"/>
                  </a:lnTo>
                  <a:lnTo>
                    <a:pt x="7224" y="2959"/>
                  </a:lnTo>
                  <a:lnTo>
                    <a:pt x="7440" y="2959"/>
                  </a:lnTo>
                  <a:lnTo>
                    <a:pt x="7655" y="2857"/>
                  </a:lnTo>
                  <a:lnTo>
                    <a:pt x="7799" y="2721"/>
                  </a:lnTo>
                  <a:lnTo>
                    <a:pt x="7871" y="2585"/>
                  </a:lnTo>
                  <a:lnTo>
                    <a:pt x="7943" y="2347"/>
                  </a:lnTo>
                  <a:lnTo>
                    <a:pt x="8015" y="2177"/>
                  </a:lnTo>
                  <a:lnTo>
                    <a:pt x="8194" y="2041"/>
                  </a:lnTo>
                  <a:lnTo>
                    <a:pt x="8338" y="1871"/>
                  </a:lnTo>
                  <a:lnTo>
                    <a:pt x="8518" y="1735"/>
                  </a:lnTo>
                  <a:lnTo>
                    <a:pt x="8733" y="1599"/>
                  </a:lnTo>
                  <a:lnTo>
                    <a:pt x="8949" y="1497"/>
                  </a:lnTo>
                  <a:lnTo>
                    <a:pt x="9165" y="1361"/>
                  </a:lnTo>
                  <a:lnTo>
                    <a:pt x="9704" y="1225"/>
                  </a:lnTo>
                  <a:lnTo>
                    <a:pt x="10243" y="1123"/>
                  </a:lnTo>
                  <a:lnTo>
                    <a:pt x="10854" y="1054"/>
                  </a:lnTo>
                  <a:lnTo>
                    <a:pt x="11429" y="1020"/>
                  </a:lnTo>
                  <a:lnTo>
                    <a:pt x="12004" y="1054"/>
                  </a:lnTo>
                  <a:lnTo>
                    <a:pt x="12615" y="1123"/>
                  </a:lnTo>
                  <a:lnTo>
                    <a:pt x="13154" y="1225"/>
                  </a:lnTo>
                  <a:lnTo>
                    <a:pt x="13693" y="1361"/>
                  </a:lnTo>
                  <a:lnTo>
                    <a:pt x="13909" y="1497"/>
                  </a:lnTo>
                  <a:lnTo>
                    <a:pt x="14160" y="1599"/>
                  </a:lnTo>
                  <a:lnTo>
                    <a:pt x="14520" y="1871"/>
                  </a:lnTo>
                  <a:lnTo>
                    <a:pt x="14843" y="2177"/>
                  </a:lnTo>
                  <a:lnTo>
                    <a:pt x="14915" y="2347"/>
                  </a:lnTo>
                  <a:lnTo>
                    <a:pt x="14987" y="2585"/>
                  </a:lnTo>
                  <a:lnTo>
                    <a:pt x="15059" y="2959"/>
                  </a:lnTo>
                  <a:lnTo>
                    <a:pt x="15059" y="3266"/>
                  </a:lnTo>
                  <a:lnTo>
                    <a:pt x="15023" y="3640"/>
                  </a:lnTo>
                  <a:lnTo>
                    <a:pt x="14951" y="3946"/>
                  </a:lnTo>
                  <a:lnTo>
                    <a:pt x="14771" y="4558"/>
                  </a:lnTo>
                  <a:lnTo>
                    <a:pt x="14520" y="5068"/>
                  </a:lnTo>
                  <a:lnTo>
                    <a:pt x="14376" y="5374"/>
                  </a:lnTo>
                  <a:lnTo>
                    <a:pt x="14340" y="5681"/>
                  </a:lnTo>
                  <a:lnTo>
                    <a:pt x="14340" y="5749"/>
                  </a:lnTo>
                  <a:lnTo>
                    <a:pt x="14376" y="5851"/>
                  </a:lnTo>
                  <a:lnTo>
                    <a:pt x="14412" y="5919"/>
                  </a:lnTo>
                  <a:lnTo>
                    <a:pt x="14484" y="6021"/>
                  </a:lnTo>
                  <a:lnTo>
                    <a:pt x="14556" y="6089"/>
                  </a:lnTo>
                  <a:lnTo>
                    <a:pt x="14700" y="6157"/>
                  </a:lnTo>
                  <a:lnTo>
                    <a:pt x="14771" y="6157"/>
                  </a:lnTo>
                  <a:lnTo>
                    <a:pt x="14879" y="6191"/>
                  </a:lnTo>
                  <a:lnTo>
                    <a:pt x="14951" y="6191"/>
                  </a:lnTo>
                  <a:lnTo>
                    <a:pt x="15023" y="6225"/>
                  </a:lnTo>
                  <a:lnTo>
                    <a:pt x="15095" y="6293"/>
                  </a:lnTo>
                  <a:lnTo>
                    <a:pt x="15131" y="6497"/>
                  </a:lnTo>
                  <a:lnTo>
                    <a:pt x="15167" y="6735"/>
                  </a:lnTo>
                  <a:lnTo>
                    <a:pt x="15167" y="6905"/>
                  </a:lnTo>
                  <a:lnTo>
                    <a:pt x="15131" y="7143"/>
                  </a:lnTo>
                  <a:lnTo>
                    <a:pt x="15059" y="7313"/>
                  </a:lnTo>
                  <a:lnTo>
                    <a:pt x="14951" y="7586"/>
                  </a:lnTo>
                  <a:lnTo>
                    <a:pt x="14843" y="7722"/>
                  </a:lnTo>
                  <a:lnTo>
                    <a:pt x="14735" y="7756"/>
                  </a:lnTo>
                  <a:lnTo>
                    <a:pt x="14592" y="7756"/>
                  </a:lnTo>
                  <a:lnTo>
                    <a:pt x="14520" y="7824"/>
                  </a:lnTo>
                  <a:lnTo>
                    <a:pt x="14448" y="7858"/>
                  </a:lnTo>
                  <a:lnTo>
                    <a:pt x="14376" y="7960"/>
                  </a:lnTo>
                  <a:lnTo>
                    <a:pt x="14340" y="8028"/>
                  </a:lnTo>
                  <a:lnTo>
                    <a:pt x="14304" y="8164"/>
                  </a:lnTo>
                  <a:lnTo>
                    <a:pt x="14304" y="8674"/>
                  </a:lnTo>
                  <a:lnTo>
                    <a:pt x="14268" y="9014"/>
                  </a:lnTo>
                  <a:lnTo>
                    <a:pt x="14232" y="9320"/>
                  </a:lnTo>
                  <a:lnTo>
                    <a:pt x="14160" y="9592"/>
                  </a:lnTo>
                  <a:lnTo>
                    <a:pt x="13981" y="10069"/>
                  </a:lnTo>
                  <a:lnTo>
                    <a:pt x="13801" y="10443"/>
                  </a:lnTo>
                  <a:lnTo>
                    <a:pt x="13478" y="10851"/>
                  </a:lnTo>
                  <a:lnTo>
                    <a:pt x="13190" y="10987"/>
                  </a:lnTo>
                  <a:lnTo>
                    <a:pt x="13082" y="11089"/>
                  </a:lnTo>
                  <a:lnTo>
                    <a:pt x="12974" y="11225"/>
                  </a:lnTo>
                  <a:lnTo>
                    <a:pt x="12938" y="11429"/>
                  </a:lnTo>
                  <a:lnTo>
                    <a:pt x="12938" y="13980"/>
                  </a:lnTo>
                  <a:lnTo>
                    <a:pt x="12974" y="14117"/>
                  </a:lnTo>
                  <a:lnTo>
                    <a:pt x="13082" y="14253"/>
                  </a:lnTo>
                  <a:lnTo>
                    <a:pt x="13154" y="14389"/>
                  </a:lnTo>
                  <a:lnTo>
                    <a:pt x="13298" y="14457"/>
                  </a:lnTo>
                  <a:lnTo>
                    <a:pt x="14592" y="14967"/>
                  </a:lnTo>
                  <a:lnTo>
                    <a:pt x="15850" y="15511"/>
                  </a:lnTo>
                  <a:lnTo>
                    <a:pt x="17036" y="16055"/>
                  </a:lnTo>
                  <a:lnTo>
                    <a:pt x="18078" y="16600"/>
                  </a:lnTo>
                  <a:lnTo>
                    <a:pt x="18976" y="17076"/>
                  </a:lnTo>
                  <a:lnTo>
                    <a:pt x="19731" y="17518"/>
                  </a:lnTo>
                  <a:lnTo>
                    <a:pt x="20234" y="17858"/>
                  </a:lnTo>
                  <a:lnTo>
                    <a:pt x="20522" y="18130"/>
                  </a:lnTo>
                  <a:lnTo>
                    <a:pt x="20522" y="20614"/>
                  </a:lnTo>
                  <a:close/>
                  <a:moveTo>
                    <a:pt x="18797" y="15783"/>
                  </a:moveTo>
                  <a:lnTo>
                    <a:pt x="17683" y="15239"/>
                  </a:lnTo>
                  <a:lnTo>
                    <a:pt x="16497" y="14661"/>
                  </a:lnTo>
                  <a:lnTo>
                    <a:pt x="15275" y="14117"/>
                  </a:lnTo>
                  <a:lnTo>
                    <a:pt x="14017" y="13606"/>
                  </a:lnTo>
                  <a:lnTo>
                    <a:pt x="14017" y="11701"/>
                  </a:lnTo>
                  <a:lnTo>
                    <a:pt x="14232" y="11565"/>
                  </a:lnTo>
                  <a:lnTo>
                    <a:pt x="14448" y="11361"/>
                  </a:lnTo>
                  <a:lnTo>
                    <a:pt x="14628" y="11089"/>
                  </a:lnTo>
                  <a:lnTo>
                    <a:pt x="14843" y="10783"/>
                  </a:lnTo>
                  <a:lnTo>
                    <a:pt x="15023" y="10375"/>
                  </a:lnTo>
                  <a:lnTo>
                    <a:pt x="15167" y="9899"/>
                  </a:lnTo>
                  <a:lnTo>
                    <a:pt x="15310" y="9320"/>
                  </a:lnTo>
                  <a:lnTo>
                    <a:pt x="15382" y="8606"/>
                  </a:lnTo>
                  <a:lnTo>
                    <a:pt x="15562" y="8470"/>
                  </a:lnTo>
                  <a:lnTo>
                    <a:pt x="15742" y="8300"/>
                  </a:lnTo>
                  <a:lnTo>
                    <a:pt x="15921" y="8062"/>
                  </a:lnTo>
                  <a:lnTo>
                    <a:pt x="16029" y="7858"/>
                  </a:lnTo>
                  <a:lnTo>
                    <a:pt x="16173" y="7313"/>
                  </a:lnTo>
                  <a:lnTo>
                    <a:pt x="16245" y="6769"/>
                  </a:lnTo>
                  <a:lnTo>
                    <a:pt x="16209" y="6463"/>
                  </a:lnTo>
                  <a:lnTo>
                    <a:pt x="16173" y="6191"/>
                  </a:lnTo>
                  <a:lnTo>
                    <a:pt x="16101" y="5919"/>
                  </a:lnTo>
                  <a:lnTo>
                    <a:pt x="15993" y="5715"/>
                  </a:lnTo>
                  <a:lnTo>
                    <a:pt x="15814" y="5477"/>
                  </a:lnTo>
                  <a:lnTo>
                    <a:pt x="15562" y="5340"/>
                  </a:lnTo>
                  <a:lnTo>
                    <a:pt x="15850" y="4762"/>
                  </a:lnTo>
                  <a:lnTo>
                    <a:pt x="16065" y="4048"/>
                  </a:lnTo>
                  <a:lnTo>
                    <a:pt x="16137" y="3231"/>
                  </a:lnTo>
                  <a:lnTo>
                    <a:pt x="16137" y="2755"/>
                  </a:lnTo>
                  <a:lnTo>
                    <a:pt x="16029" y="2313"/>
                  </a:lnTo>
                  <a:lnTo>
                    <a:pt x="15957" y="2007"/>
                  </a:lnTo>
                  <a:lnTo>
                    <a:pt x="15814" y="1701"/>
                  </a:lnTo>
                  <a:lnTo>
                    <a:pt x="15382" y="1225"/>
                  </a:lnTo>
                  <a:lnTo>
                    <a:pt x="14879" y="816"/>
                  </a:lnTo>
                  <a:lnTo>
                    <a:pt x="14556" y="646"/>
                  </a:lnTo>
                  <a:lnTo>
                    <a:pt x="14268" y="510"/>
                  </a:lnTo>
                  <a:lnTo>
                    <a:pt x="13909" y="408"/>
                  </a:lnTo>
                  <a:lnTo>
                    <a:pt x="13549" y="272"/>
                  </a:lnTo>
                  <a:lnTo>
                    <a:pt x="13226" y="170"/>
                  </a:lnTo>
                  <a:lnTo>
                    <a:pt x="12867" y="102"/>
                  </a:lnTo>
                  <a:lnTo>
                    <a:pt x="12148" y="34"/>
                  </a:lnTo>
                  <a:lnTo>
                    <a:pt x="11429" y="0"/>
                  </a:lnTo>
                  <a:lnTo>
                    <a:pt x="10782" y="34"/>
                  </a:lnTo>
                  <a:lnTo>
                    <a:pt x="10135" y="102"/>
                  </a:lnTo>
                  <a:lnTo>
                    <a:pt x="9488" y="204"/>
                  </a:lnTo>
                  <a:lnTo>
                    <a:pt x="8841" y="442"/>
                  </a:lnTo>
                  <a:lnTo>
                    <a:pt x="8518" y="544"/>
                  </a:lnTo>
                  <a:lnTo>
                    <a:pt x="8266" y="680"/>
                  </a:lnTo>
                  <a:lnTo>
                    <a:pt x="7979" y="816"/>
                  </a:lnTo>
                  <a:lnTo>
                    <a:pt x="7763" y="1020"/>
                  </a:lnTo>
                  <a:lnTo>
                    <a:pt x="7511" y="1191"/>
                  </a:lnTo>
                  <a:lnTo>
                    <a:pt x="7296" y="1429"/>
                  </a:lnTo>
                  <a:lnTo>
                    <a:pt x="7152" y="1633"/>
                  </a:lnTo>
                  <a:lnTo>
                    <a:pt x="7008" y="1871"/>
                  </a:lnTo>
                  <a:lnTo>
                    <a:pt x="6685" y="1837"/>
                  </a:lnTo>
                  <a:lnTo>
                    <a:pt x="6469" y="1871"/>
                  </a:lnTo>
                  <a:lnTo>
                    <a:pt x="6218" y="1939"/>
                  </a:lnTo>
                  <a:lnTo>
                    <a:pt x="6038" y="2007"/>
                  </a:lnTo>
                  <a:lnTo>
                    <a:pt x="5858" y="2109"/>
                  </a:lnTo>
                  <a:lnTo>
                    <a:pt x="5750" y="2211"/>
                  </a:lnTo>
                  <a:lnTo>
                    <a:pt x="5643" y="2279"/>
                  </a:lnTo>
                  <a:lnTo>
                    <a:pt x="5571" y="2381"/>
                  </a:lnTo>
                  <a:lnTo>
                    <a:pt x="5463" y="2551"/>
                  </a:lnTo>
                  <a:lnTo>
                    <a:pt x="5391" y="2891"/>
                  </a:lnTo>
                  <a:lnTo>
                    <a:pt x="5319" y="3095"/>
                  </a:lnTo>
                  <a:lnTo>
                    <a:pt x="5319" y="3436"/>
                  </a:lnTo>
                  <a:lnTo>
                    <a:pt x="5427" y="3844"/>
                  </a:lnTo>
                  <a:lnTo>
                    <a:pt x="5643" y="4626"/>
                  </a:lnTo>
                  <a:lnTo>
                    <a:pt x="5966" y="5306"/>
                  </a:lnTo>
                  <a:lnTo>
                    <a:pt x="5966" y="5340"/>
                  </a:lnTo>
                  <a:lnTo>
                    <a:pt x="5714" y="5477"/>
                  </a:lnTo>
                  <a:lnTo>
                    <a:pt x="5535" y="5715"/>
                  </a:lnTo>
                  <a:lnTo>
                    <a:pt x="5319" y="6191"/>
                  </a:lnTo>
                  <a:lnTo>
                    <a:pt x="5247" y="6463"/>
                  </a:lnTo>
                  <a:lnTo>
                    <a:pt x="5247" y="7041"/>
                  </a:lnTo>
                  <a:lnTo>
                    <a:pt x="5283" y="7347"/>
                  </a:lnTo>
                  <a:lnTo>
                    <a:pt x="5391" y="7586"/>
                  </a:lnTo>
                  <a:lnTo>
                    <a:pt x="5499" y="7858"/>
                  </a:lnTo>
                  <a:lnTo>
                    <a:pt x="5607" y="8096"/>
                  </a:lnTo>
                  <a:lnTo>
                    <a:pt x="5750" y="8300"/>
                  </a:lnTo>
                  <a:lnTo>
                    <a:pt x="5966" y="8470"/>
                  </a:lnTo>
                  <a:lnTo>
                    <a:pt x="6146" y="8606"/>
                  </a:lnTo>
                  <a:lnTo>
                    <a:pt x="6218" y="9320"/>
                  </a:lnTo>
                  <a:lnTo>
                    <a:pt x="6325" y="9899"/>
                  </a:lnTo>
                  <a:lnTo>
                    <a:pt x="6505" y="10375"/>
                  </a:lnTo>
                  <a:lnTo>
                    <a:pt x="6685" y="10783"/>
                  </a:lnTo>
                  <a:lnTo>
                    <a:pt x="6900" y="11089"/>
                  </a:lnTo>
                  <a:lnTo>
                    <a:pt x="7152" y="11361"/>
                  </a:lnTo>
                  <a:lnTo>
                    <a:pt x="7368" y="11565"/>
                  </a:lnTo>
                  <a:lnTo>
                    <a:pt x="7583" y="11701"/>
                  </a:lnTo>
                  <a:lnTo>
                    <a:pt x="7583" y="13606"/>
                  </a:lnTo>
                  <a:lnTo>
                    <a:pt x="6361" y="14083"/>
                  </a:lnTo>
                  <a:lnTo>
                    <a:pt x="5139" y="14627"/>
                  </a:lnTo>
                  <a:lnTo>
                    <a:pt x="3917" y="15205"/>
                  </a:lnTo>
                  <a:lnTo>
                    <a:pt x="2767" y="15783"/>
                  </a:lnTo>
                  <a:lnTo>
                    <a:pt x="1833" y="16294"/>
                  </a:lnTo>
                  <a:lnTo>
                    <a:pt x="1186" y="16736"/>
                  </a:lnTo>
                  <a:lnTo>
                    <a:pt x="683" y="17110"/>
                  </a:lnTo>
                  <a:lnTo>
                    <a:pt x="323" y="17382"/>
                  </a:lnTo>
                  <a:lnTo>
                    <a:pt x="144" y="17620"/>
                  </a:lnTo>
                  <a:lnTo>
                    <a:pt x="36" y="17790"/>
                  </a:lnTo>
                  <a:lnTo>
                    <a:pt x="0" y="17926"/>
                  </a:lnTo>
                  <a:lnTo>
                    <a:pt x="0" y="21090"/>
                  </a:lnTo>
                  <a:lnTo>
                    <a:pt x="36" y="21226"/>
                  </a:lnTo>
                  <a:lnTo>
                    <a:pt x="36" y="21328"/>
                  </a:lnTo>
                  <a:lnTo>
                    <a:pt x="108" y="21396"/>
                  </a:lnTo>
                  <a:lnTo>
                    <a:pt x="144" y="21464"/>
                  </a:lnTo>
                  <a:lnTo>
                    <a:pt x="216" y="21532"/>
                  </a:lnTo>
                  <a:lnTo>
                    <a:pt x="323" y="21566"/>
                  </a:lnTo>
                  <a:lnTo>
                    <a:pt x="467" y="21600"/>
                  </a:lnTo>
                  <a:lnTo>
                    <a:pt x="21133" y="21600"/>
                  </a:lnTo>
                  <a:lnTo>
                    <a:pt x="21348" y="21532"/>
                  </a:lnTo>
                  <a:lnTo>
                    <a:pt x="21456" y="21464"/>
                  </a:lnTo>
                  <a:lnTo>
                    <a:pt x="21492" y="21396"/>
                  </a:lnTo>
                  <a:lnTo>
                    <a:pt x="21564" y="21328"/>
                  </a:lnTo>
                  <a:lnTo>
                    <a:pt x="21564" y="21226"/>
                  </a:lnTo>
                  <a:lnTo>
                    <a:pt x="21600" y="21090"/>
                  </a:lnTo>
                  <a:lnTo>
                    <a:pt x="21600" y="17926"/>
                  </a:lnTo>
                  <a:lnTo>
                    <a:pt x="21564" y="17790"/>
                  </a:lnTo>
                  <a:lnTo>
                    <a:pt x="21456" y="17620"/>
                  </a:lnTo>
                  <a:lnTo>
                    <a:pt x="21241" y="17348"/>
                  </a:lnTo>
                  <a:lnTo>
                    <a:pt x="20917" y="17110"/>
                  </a:lnTo>
                  <a:lnTo>
                    <a:pt x="20414" y="16736"/>
                  </a:lnTo>
                  <a:lnTo>
                    <a:pt x="19731" y="16294"/>
                  </a:lnTo>
                  <a:lnTo>
                    <a:pt x="18797" y="15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grpSp>
          <p:nvGrpSpPr>
            <p:cNvPr id="93" name="Group 93"/>
            <p:cNvGrpSpPr/>
            <p:nvPr/>
          </p:nvGrpSpPr>
          <p:grpSpPr>
            <a:xfrm>
              <a:off x="515064" y="101947"/>
              <a:ext cx="235872" cy="235872"/>
              <a:chOff x="0" y="0"/>
              <a:chExt cx="235871" cy="235871"/>
            </a:xfrm>
          </p:grpSpPr>
          <p:sp>
            <p:nvSpPr>
              <p:cNvPr id="91" name="Shape 91"/>
              <p:cNvSpPr/>
              <p:nvPr/>
            </p:nvSpPr>
            <p:spPr>
              <a:xfrm>
                <a:off x="-1" y="69839"/>
                <a:ext cx="166033" cy="166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83" y="15144"/>
                    </a:moveTo>
                    <a:lnTo>
                      <a:pt x="9890" y="15075"/>
                    </a:lnTo>
                    <a:lnTo>
                      <a:pt x="9478" y="14972"/>
                    </a:lnTo>
                    <a:lnTo>
                      <a:pt x="9066" y="14766"/>
                    </a:lnTo>
                    <a:lnTo>
                      <a:pt x="8688" y="14595"/>
                    </a:lnTo>
                    <a:lnTo>
                      <a:pt x="8310" y="14354"/>
                    </a:lnTo>
                    <a:lnTo>
                      <a:pt x="8001" y="14114"/>
                    </a:lnTo>
                    <a:lnTo>
                      <a:pt x="7658" y="13873"/>
                    </a:lnTo>
                    <a:lnTo>
                      <a:pt x="7417" y="13530"/>
                    </a:lnTo>
                    <a:lnTo>
                      <a:pt x="7143" y="13187"/>
                    </a:lnTo>
                    <a:lnTo>
                      <a:pt x="6937" y="12843"/>
                    </a:lnTo>
                    <a:lnTo>
                      <a:pt x="6731" y="12431"/>
                    </a:lnTo>
                    <a:lnTo>
                      <a:pt x="6593" y="12019"/>
                    </a:lnTo>
                    <a:lnTo>
                      <a:pt x="6490" y="11607"/>
                    </a:lnTo>
                    <a:lnTo>
                      <a:pt x="6422" y="11161"/>
                    </a:lnTo>
                    <a:lnTo>
                      <a:pt x="6387" y="10748"/>
                    </a:lnTo>
                    <a:lnTo>
                      <a:pt x="6422" y="10302"/>
                    </a:lnTo>
                    <a:lnTo>
                      <a:pt x="6490" y="9856"/>
                    </a:lnTo>
                    <a:lnTo>
                      <a:pt x="6593" y="9409"/>
                    </a:lnTo>
                    <a:lnTo>
                      <a:pt x="6731" y="8997"/>
                    </a:lnTo>
                    <a:lnTo>
                      <a:pt x="6937" y="8654"/>
                    </a:lnTo>
                    <a:lnTo>
                      <a:pt x="7143" y="8276"/>
                    </a:lnTo>
                    <a:lnTo>
                      <a:pt x="7417" y="7933"/>
                    </a:lnTo>
                    <a:lnTo>
                      <a:pt x="7658" y="7624"/>
                    </a:lnTo>
                    <a:lnTo>
                      <a:pt x="8001" y="7314"/>
                    </a:lnTo>
                    <a:lnTo>
                      <a:pt x="8310" y="7074"/>
                    </a:lnTo>
                    <a:lnTo>
                      <a:pt x="8688" y="6834"/>
                    </a:lnTo>
                    <a:lnTo>
                      <a:pt x="9066" y="6662"/>
                    </a:lnTo>
                    <a:lnTo>
                      <a:pt x="9890" y="6387"/>
                    </a:lnTo>
                    <a:lnTo>
                      <a:pt x="10336" y="6319"/>
                    </a:lnTo>
                    <a:lnTo>
                      <a:pt x="11229" y="6319"/>
                    </a:lnTo>
                    <a:lnTo>
                      <a:pt x="11676" y="6387"/>
                    </a:lnTo>
                    <a:lnTo>
                      <a:pt x="12088" y="6525"/>
                    </a:lnTo>
                    <a:lnTo>
                      <a:pt x="12466" y="6662"/>
                    </a:lnTo>
                    <a:lnTo>
                      <a:pt x="12878" y="6834"/>
                    </a:lnTo>
                    <a:lnTo>
                      <a:pt x="13255" y="7074"/>
                    </a:lnTo>
                    <a:lnTo>
                      <a:pt x="13564" y="7314"/>
                    </a:lnTo>
                    <a:lnTo>
                      <a:pt x="14183" y="7933"/>
                    </a:lnTo>
                    <a:lnTo>
                      <a:pt x="14423" y="8276"/>
                    </a:lnTo>
                    <a:lnTo>
                      <a:pt x="14629" y="8654"/>
                    </a:lnTo>
                    <a:lnTo>
                      <a:pt x="14835" y="8997"/>
                    </a:lnTo>
                    <a:lnTo>
                      <a:pt x="14972" y="9409"/>
                    </a:lnTo>
                    <a:lnTo>
                      <a:pt x="15075" y="9856"/>
                    </a:lnTo>
                    <a:lnTo>
                      <a:pt x="15213" y="10748"/>
                    </a:lnTo>
                    <a:lnTo>
                      <a:pt x="15144" y="11161"/>
                    </a:lnTo>
                    <a:lnTo>
                      <a:pt x="15075" y="11607"/>
                    </a:lnTo>
                    <a:lnTo>
                      <a:pt x="14972" y="12019"/>
                    </a:lnTo>
                    <a:lnTo>
                      <a:pt x="14835" y="12431"/>
                    </a:lnTo>
                    <a:lnTo>
                      <a:pt x="14629" y="12843"/>
                    </a:lnTo>
                    <a:lnTo>
                      <a:pt x="14423" y="13187"/>
                    </a:lnTo>
                    <a:lnTo>
                      <a:pt x="14183" y="13530"/>
                    </a:lnTo>
                    <a:lnTo>
                      <a:pt x="13873" y="13873"/>
                    </a:lnTo>
                    <a:lnTo>
                      <a:pt x="13255" y="14354"/>
                    </a:lnTo>
                    <a:lnTo>
                      <a:pt x="12878" y="14595"/>
                    </a:lnTo>
                    <a:lnTo>
                      <a:pt x="12466" y="14766"/>
                    </a:lnTo>
                    <a:lnTo>
                      <a:pt x="12088" y="14972"/>
                    </a:lnTo>
                    <a:lnTo>
                      <a:pt x="11676" y="15075"/>
                    </a:lnTo>
                    <a:lnTo>
                      <a:pt x="10783" y="15144"/>
                    </a:lnTo>
                    <a:close/>
                    <a:moveTo>
                      <a:pt x="21325" y="13221"/>
                    </a:moveTo>
                    <a:lnTo>
                      <a:pt x="19608" y="12191"/>
                    </a:lnTo>
                    <a:lnTo>
                      <a:pt x="19643" y="11882"/>
                    </a:lnTo>
                    <a:lnTo>
                      <a:pt x="19677" y="11504"/>
                    </a:lnTo>
                    <a:lnTo>
                      <a:pt x="19711" y="11092"/>
                    </a:lnTo>
                    <a:lnTo>
                      <a:pt x="19711" y="10371"/>
                    </a:lnTo>
                    <a:lnTo>
                      <a:pt x="19643" y="9615"/>
                    </a:lnTo>
                    <a:lnTo>
                      <a:pt x="19574" y="9238"/>
                    </a:lnTo>
                    <a:lnTo>
                      <a:pt x="21291" y="8276"/>
                    </a:lnTo>
                    <a:lnTo>
                      <a:pt x="21394" y="8207"/>
                    </a:lnTo>
                    <a:lnTo>
                      <a:pt x="21428" y="8139"/>
                    </a:lnTo>
                    <a:lnTo>
                      <a:pt x="21531" y="8036"/>
                    </a:lnTo>
                    <a:lnTo>
                      <a:pt x="21566" y="7933"/>
                    </a:lnTo>
                    <a:lnTo>
                      <a:pt x="21566" y="7658"/>
                    </a:lnTo>
                    <a:lnTo>
                      <a:pt x="21463" y="7521"/>
                    </a:lnTo>
                    <a:lnTo>
                      <a:pt x="18921" y="3091"/>
                    </a:lnTo>
                    <a:lnTo>
                      <a:pt x="18750" y="2919"/>
                    </a:lnTo>
                    <a:lnTo>
                      <a:pt x="18681" y="2885"/>
                    </a:lnTo>
                    <a:lnTo>
                      <a:pt x="18578" y="2850"/>
                    </a:lnTo>
                    <a:lnTo>
                      <a:pt x="18509" y="2782"/>
                    </a:lnTo>
                    <a:lnTo>
                      <a:pt x="18406" y="2782"/>
                    </a:lnTo>
                    <a:lnTo>
                      <a:pt x="18200" y="2885"/>
                    </a:lnTo>
                    <a:lnTo>
                      <a:pt x="16518" y="3880"/>
                    </a:lnTo>
                    <a:lnTo>
                      <a:pt x="15968" y="3400"/>
                    </a:lnTo>
                    <a:lnTo>
                      <a:pt x="15350" y="3022"/>
                    </a:lnTo>
                    <a:lnTo>
                      <a:pt x="15041" y="2850"/>
                    </a:lnTo>
                    <a:lnTo>
                      <a:pt x="14732" y="2644"/>
                    </a:lnTo>
                    <a:lnTo>
                      <a:pt x="13976" y="2369"/>
                    </a:lnTo>
                    <a:lnTo>
                      <a:pt x="13976" y="412"/>
                    </a:lnTo>
                    <a:lnTo>
                      <a:pt x="13942" y="343"/>
                    </a:lnTo>
                    <a:lnTo>
                      <a:pt x="13873" y="240"/>
                    </a:lnTo>
                    <a:lnTo>
                      <a:pt x="13839" y="137"/>
                    </a:lnTo>
                    <a:lnTo>
                      <a:pt x="13770" y="69"/>
                    </a:lnTo>
                    <a:lnTo>
                      <a:pt x="13564" y="0"/>
                    </a:lnTo>
                    <a:lnTo>
                      <a:pt x="8173" y="0"/>
                    </a:lnTo>
                    <a:lnTo>
                      <a:pt x="8070" y="34"/>
                    </a:lnTo>
                    <a:lnTo>
                      <a:pt x="8001" y="69"/>
                    </a:lnTo>
                    <a:lnTo>
                      <a:pt x="7933" y="137"/>
                    </a:lnTo>
                    <a:lnTo>
                      <a:pt x="7795" y="343"/>
                    </a:lnTo>
                    <a:lnTo>
                      <a:pt x="7761" y="412"/>
                    </a:lnTo>
                    <a:lnTo>
                      <a:pt x="7761" y="2369"/>
                    </a:lnTo>
                    <a:lnTo>
                      <a:pt x="7417" y="2472"/>
                    </a:lnTo>
                    <a:lnTo>
                      <a:pt x="6731" y="2747"/>
                    </a:lnTo>
                    <a:lnTo>
                      <a:pt x="6422" y="2953"/>
                    </a:lnTo>
                    <a:lnTo>
                      <a:pt x="6078" y="3125"/>
                    </a:lnTo>
                    <a:lnTo>
                      <a:pt x="5460" y="3606"/>
                    </a:lnTo>
                    <a:lnTo>
                      <a:pt x="5117" y="3880"/>
                    </a:lnTo>
                    <a:lnTo>
                      <a:pt x="3365" y="2885"/>
                    </a:lnTo>
                    <a:lnTo>
                      <a:pt x="3297" y="2850"/>
                    </a:lnTo>
                    <a:lnTo>
                      <a:pt x="3194" y="2782"/>
                    </a:lnTo>
                    <a:lnTo>
                      <a:pt x="3091" y="2782"/>
                    </a:lnTo>
                    <a:lnTo>
                      <a:pt x="2988" y="2850"/>
                    </a:lnTo>
                    <a:lnTo>
                      <a:pt x="2885" y="2885"/>
                    </a:lnTo>
                    <a:lnTo>
                      <a:pt x="2816" y="2919"/>
                    </a:lnTo>
                    <a:lnTo>
                      <a:pt x="2747" y="2988"/>
                    </a:lnTo>
                    <a:lnTo>
                      <a:pt x="2679" y="3091"/>
                    </a:lnTo>
                    <a:lnTo>
                      <a:pt x="103" y="7521"/>
                    </a:lnTo>
                    <a:lnTo>
                      <a:pt x="34" y="7624"/>
                    </a:lnTo>
                    <a:lnTo>
                      <a:pt x="34" y="7898"/>
                    </a:lnTo>
                    <a:lnTo>
                      <a:pt x="137" y="8104"/>
                    </a:lnTo>
                    <a:lnTo>
                      <a:pt x="275" y="8276"/>
                    </a:lnTo>
                    <a:lnTo>
                      <a:pt x="1957" y="9238"/>
                    </a:lnTo>
                    <a:lnTo>
                      <a:pt x="1854" y="10371"/>
                    </a:lnTo>
                    <a:lnTo>
                      <a:pt x="1854" y="11092"/>
                    </a:lnTo>
                    <a:lnTo>
                      <a:pt x="1889" y="11504"/>
                    </a:lnTo>
                    <a:lnTo>
                      <a:pt x="1923" y="11882"/>
                    </a:lnTo>
                    <a:lnTo>
                      <a:pt x="1957" y="12191"/>
                    </a:lnTo>
                    <a:lnTo>
                      <a:pt x="240" y="13221"/>
                    </a:lnTo>
                    <a:lnTo>
                      <a:pt x="103" y="13358"/>
                    </a:lnTo>
                    <a:lnTo>
                      <a:pt x="69" y="13427"/>
                    </a:lnTo>
                    <a:lnTo>
                      <a:pt x="34" y="13530"/>
                    </a:lnTo>
                    <a:lnTo>
                      <a:pt x="0" y="13599"/>
                    </a:lnTo>
                    <a:lnTo>
                      <a:pt x="34" y="13702"/>
                    </a:lnTo>
                    <a:lnTo>
                      <a:pt x="34" y="13805"/>
                    </a:lnTo>
                    <a:lnTo>
                      <a:pt x="69" y="13908"/>
                    </a:lnTo>
                    <a:lnTo>
                      <a:pt x="2679" y="18406"/>
                    </a:lnTo>
                    <a:lnTo>
                      <a:pt x="2782" y="18544"/>
                    </a:lnTo>
                    <a:lnTo>
                      <a:pt x="2953" y="18647"/>
                    </a:lnTo>
                    <a:lnTo>
                      <a:pt x="3056" y="18681"/>
                    </a:lnTo>
                    <a:lnTo>
                      <a:pt x="3194" y="18681"/>
                    </a:lnTo>
                    <a:lnTo>
                      <a:pt x="3262" y="18647"/>
                    </a:lnTo>
                    <a:lnTo>
                      <a:pt x="3365" y="18612"/>
                    </a:lnTo>
                    <a:lnTo>
                      <a:pt x="5117" y="17617"/>
                    </a:lnTo>
                    <a:lnTo>
                      <a:pt x="5460" y="17857"/>
                    </a:lnTo>
                    <a:lnTo>
                      <a:pt x="5769" y="18097"/>
                    </a:lnTo>
                    <a:lnTo>
                      <a:pt x="6078" y="18303"/>
                    </a:lnTo>
                    <a:lnTo>
                      <a:pt x="6422" y="18509"/>
                    </a:lnTo>
                    <a:lnTo>
                      <a:pt x="6731" y="18681"/>
                    </a:lnTo>
                    <a:lnTo>
                      <a:pt x="7074" y="18853"/>
                    </a:lnTo>
                    <a:lnTo>
                      <a:pt x="7417" y="18956"/>
                    </a:lnTo>
                    <a:lnTo>
                      <a:pt x="7761" y="19093"/>
                    </a:lnTo>
                    <a:lnTo>
                      <a:pt x="7761" y="21188"/>
                    </a:lnTo>
                    <a:lnTo>
                      <a:pt x="7795" y="21291"/>
                    </a:lnTo>
                    <a:lnTo>
                      <a:pt x="7864" y="21394"/>
                    </a:lnTo>
                    <a:lnTo>
                      <a:pt x="8001" y="21531"/>
                    </a:lnTo>
                    <a:lnTo>
                      <a:pt x="8070" y="21566"/>
                    </a:lnTo>
                    <a:lnTo>
                      <a:pt x="8173" y="21600"/>
                    </a:lnTo>
                    <a:lnTo>
                      <a:pt x="13564" y="21600"/>
                    </a:lnTo>
                    <a:lnTo>
                      <a:pt x="13770" y="21531"/>
                    </a:lnTo>
                    <a:lnTo>
                      <a:pt x="13839" y="21463"/>
                    </a:lnTo>
                    <a:lnTo>
                      <a:pt x="13873" y="21394"/>
                    </a:lnTo>
                    <a:lnTo>
                      <a:pt x="13942" y="21291"/>
                    </a:lnTo>
                    <a:lnTo>
                      <a:pt x="13976" y="21188"/>
                    </a:lnTo>
                    <a:lnTo>
                      <a:pt x="13976" y="19093"/>
                    </a:lnTo>
                    <a:lnTo>
                      <a:pt x="14732" y="18818"/>
                    </a:lnTo>
                    <a:lnTo>
                      <a:pt x="15041" y="18681"/>
                    </a:lnTo>
                    <a:lnTo>
                      <a:pt x="15350" y="18475"/>
                    </a:lnTo>
                    <a:lnTo>
                      <a:pt x="15968" y="18097"/>
                    </a:lnTo>
                    <a:lnTo>
                      <a:pt x="16518" y="17617"/>
                    </a:lnTo>
                    <a:lnTo>
                      <a:pt x="18200" y="18612"/>
                    </a:lnTo>
                    <a:lnTo>
                      <a:pt x="18303" y="18647"/>
                    </a:lnTo>
                    <a:lnTo>
                      <a:pt x="18441" y="18681"/>
                    </a:lnTo>
                    <a:lnTo>
                      <a:pt x="18509" y="18681"/>
                    </a:lnTo>
                    <a:lnTo>
                      <a:pt x="18612" y="18647"/>
                    </a:lnTo>
                    <a:lnTo>
                      <a:pt x="18715" y="18647"/>
                    </a:lnTo>
                    <a:lnTo>
                      <a:pt x="18784" y="18544"/>
                    </a:lnTo>
                    <a:lnTo>
                      <a:pt x="18887" y="18509"/>
                    </a:lnTo>
                    <a:lnTo>
                      <a:pt x="18956" y="18406"/>
                    </a:lnTo>
                    <a:lnTo>
                      <a:pt x="21531" y="13908"/>
                    </a:lnTo>
                    <a:lnTo>
                      <a:pt x="21566" y="13805"/>
                    </a:lnTo>
                    <a:lnTo>
                      <a:pt x="21566" y="13702"/>
                    </a:lnTo>
                    <a:lnTo>
                      <a:pt x="21600" y="13599"/>
                    </a:lnTo>
                    <a:lnTo>
                      <a:pt x="21566" y="13530"/>
                    </a:lnTo>
                    <a:lnTo>
                      <a:pt x="21531" y="13427"/>
                    </a:lnTo>
                    <a:lnTo>
                      <a:pt x="21325" y="132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139677" y="-1"/>
                <a:ext cx="96195" cy="97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14927"/>
                    </a:moveTo>
                    <a:lnTo>
                      <a:pt x="10382" y="14868"/>
                    </a:lnTo>
                    <a:lnTo>
                      <a:pt x="9905" y="14810"/>
                    </a:lnTo>
                    <a:lnTo>
                      <a:pt x="9547" y="14751"/>
                    </a:lnTo>
                    <a:lnTo>
                      <a:pt x="9129" y="14576"/>
                    </a:lnTo>
                    <a:lnTo>
                      <a:pt x="8771" y="14459"/>
                    </a:lnTo>
                    <a:lnTo>
                      <a:pt x="8413" y="14224"/>
                    </a:lnTo>
                    <a:lnTo>
                      <a:pt x="8055" y="13932"/>
                    </a:lnTo>
                    <a:lnTo>
                      <a:pt x="7817" y="13698"/>
                    </a:lnTo>
                    <a:lnTo>
                      <a:pt x="7459" y="13405"/>
                    </a:lnTo>
                    <a:lnTo>
                      <a:pt x="7280" y="13054"/>
                    </a:lnTo>
                    <a:lnTo>
                      <a:pt x="7041" y="12761"/>
                    </a:lnTo>
                    <a:lnTo>
                      <a:pt x="6862" y="12410"/>
                    </a:lnTo>
                    <a:lnTo>
                      <a:pt x="6743" y="12000"/>
                    </a:lnTo>
                    <a:lnTo>
                      <a:pt x="6564" y="11590"/>
                    </a:lnTo>
                    <a:lnTo>
                      <a:pt x="6504" y="11122"/>
                    </a:lnTo>
                    <a:lnTo>
                      <a:pt x="6504" y="10302"/>
                    </a:lnTo>
                    <a:lnTo>
                      <a:pt x="6564" y="9893"/>
                    </a:lnTo>
                    <a:lnTo>
                      <a:pt x="6743" y="9483"/>
                    </a:lnTo>
                    <a:lnTo>
                      <a:pt x="6862" y="9132"/>
                    </a:lnTo>
                    <a:lnTo>
                      <a:pt x="7041" y="8722"/>
                    </a:lnTo>
                    <a:lnTo>
                      <a:pt x="7280" y="8371"/>
                    </a:lnTo>
                    <a:lnTo>
                      <a:pt x="7459" y="8078"/>
                    </a:lnTo>
                    <a:lnTo>
                      <a:pt x="8055" y="7493"/>
                    </a:lnTo>
                    <a:lnTo>
                      <a:pt x="8413" y="7259"/>
                    </a:lnTo>
                    <a:lnTo>
                      <a:pt x="8771" y="7083"/>
                    </a:lnTo>
                    <a:lnTo>
                      <a:pt x="9129" y="6849"/>
                    </a:lnTo>
                    <a:lnTo>
                      <a:pt x="9547" y="6673"/>
                    </a:lnTo>
                    <a:lnTo>
                      <a:pt x="9905" y="6615"/>
                    </a:lnTo>
                    <a:lnTo>
                      <a:pt x="10382" y="6556"/>
                    </a:lnTo>
                    <a:lnTo>
                      <a:pt x="10800" y="6498"/>
                    </a:lnTo>
                    <a:lnTo>
                      <a:pt x="11277" y="6556"/>
                    </a:lnTo>
                    <a:lnTo>
                      <a:pt x="11635" y="6615"/>
                    </a:lnTo>
                    <a:lnTo>
                      <a:pt x="12053" y="6673"/>
                    </a:lnTo>
                    <a:lnTo>
                      <a:pt x="12471" y="6849"/>
                    </a:lnTo>
                    <a:lnTo>
                      <a:pt x="12829" y="7083"/>
                    </a:lnTo>
                    <a:lnTo>
                      <a:pt x="13187" y="7259"/>
                    </a:lnTo>
                    <a:lnTo>
                      <a:pt x="13783" y="7727"/>
                    </a:lnTo>
                    <a:lnTo>
                      <a:pt x="14082" y="8078"/>
                    </a:lnTo>
                    <a:lnTo>
                      <a:pt x="14320" y="8371"/>
                    </a:lnTo>
                    <a:lnTo>
                      <a:pt x="14559" y="8722"/>
                    </a:lnTo>
                    <a:lnTo>
                      <a:pt x="14738" y="9132"/>
                    </a:lnTo>
                    <a:lnTo>
                      <a:pt x="14917" y="9483"/>
                    </a:lnTo>
                    <a:lnTo>
                      <a:pt x="15096" y="10712"/>
                    </a:lnTo>
                    <a:lnTo>
                      <a:pt x="15036" y="11122"/>
                    </a:lnTo>
                    <a:lnTo>
                      <a:pt x="14977" y="11590"/>
                    </a:lnTo>
                    <a:lnTo>
                      <a:pt x="14917" y="12000"/>
                    </a:lnTo>
                    <a:lnTo>
                      <a:pt x="14738" y="12410"/>
                    </a:lnTo>
                    <a:lnTo>
                      <a:pt x="14559" y="12761"/>
                    </a:lnTo>
                    <a:lnTo>
                      <a:pt x="14320" y="13054"/>
                    </a:lnTo>
                    <a:lnTo>
                      <a:pt x="14082" y="13405"/>
                    </a:lnTo>
                    <a:lnTo>
                      <a:pt x="13783" y="13698"/>
                    </a:lnTo>
                    <a:lnTo>
                      <a:pt x="13485" y="13932"/>
                    </a:lnTo>
                    <a:lnTo>
                      <a:pt x="13187" y="14224"/>
                    </a:lnTo>
                    <a:lnTo>
                      <a:pt x="12829" y="14459"/>
                    </a:lnTo>
                    <a:lnTo>
                      <a:pt x="12471" y="14576"/>
                    </a:lnTo>
                    <a:lnTo>
                      <a:pt x="12053" y="14751"/>
                    </a:lnTo>
                    <a:lnTo>
                      <a:pt x="11635" y="14810"/>
                    </a:lnTo>
                    <a:lnTo>
                      <a:pt x="11277" y="14868"/>
                    </a:lnTo>
                    <a:lnTo>
                      <a:pt x="10800" y="14927"/>
                    </a:lnTo>
                    <a:close/>
                    <a:moveTo>
                      <a:pt x="21123" y="13054"/>
                    </a:moveTo>
                    <a:lnTo>
                      <a:pt x="19512" y="12117"/>
                    </a:lnTo>
                    <a:lnTo>
                      <a:pt x="19571" y="11415"/>
                    </a:lnTo>
                    <a:lnTo>
                      <a:pt x="19571" y="10068"/>
                    </a:lnTo>
                    <a:lnTo>
                      <a:pt x="19512" y="9366"/>
                    </a:lnTo>
                    <a:lnTo>
                      <a:pt x="21123" y="8429"/>
                    </a:lnTo>
                    <a:lnTo>
                      <a:pt x="21302" y="8371"/>
                    </a:lnTo>
                    <a:lnTo>
                      <a:pt x="21421" y="8254"/>
                    </a:lnTo>
                    <a:lnTo>
                      <a:pt x="21481" y="8137"/>
                    </a:lnTo>
                    <a:lnTo>
                      <a:pt x="21540" y="7961"/>
                    </a:lnTo>
                    <a:lnTo>
                      <a:pt x="21600" y="7727"/>
                    </a:lnTo>
                    <a:lnTo>
                      <a:pt x="21600" y="7551"/>
                    </a:lnTo>
                    <a:lnTo>
                      <a:pt x="21540" y="7376"/>
                    </a:lnTo>
                    <a:lnTo>
                      <a:pt x="21481" y="7259"/>
                    </a:lnTo>
                    <a:lnTo>
                      <a:pt x="19213" y="3454"/>
                    </a:lnTo>
                    <a:lnTo>
                      <a:pt x="19094" y="3278"/>
                    </a:lnTo>
                    <a:lnTo>
                      <a:pt x="18975" y="3161"/>
                    </a:lnTo>
                    <a:lnTo>
                      <a:pt x="18855" y="3102"/>
                    </a:lnTo>
                    <a:lnTo>
                      <a:pt x="18676" y="2985"/>
                    </a:lnTo>
                    <a:lnTo>
                      <a:pt x="18318" y="2985"/>
                    </a:lnTo>
                    <a:lnTo>
                      <a:pt x="17960" y="3102"/>
                    </a:lnTo>
                    <a:lnTo>
                      <a:pt x="16349" y="4039"/>
                    </a:lnTo>
                    <a:lnTo>
                      <a:pt x="15872" y="3688"/>
                    </a:lnTo>
                    <a:lnTo>
                      <a:pt x="15275" y="3278"/>
                    </a:lnTo>
                    <a:lnTo>
                      <a:pt x="14678" y="2985"/>
                    </a:lnTo>
                    <a:lnTo>
                      <a:pt x="14141" y="2751"/>
                    </a:lnTo>
                    <a:lnTo>
                      <a:pt x="14141" y="820"/>
                    </a:lnTo>
                    <a:lnTo>
                      <a:pt x="14082" y="585"/>
                    </a:lnTo>
                    <a:lnTo>
                      <a:pt x="14082" y="468"/>
                    </a:lnTo>
                    <a:lnTo>
                      <a:pt x="13903" y="293"/>
                    </a:lnTo>
                    <a:lnTo>
                      <a:pt x="13843" y="176"/>
                    </a:lnTo>
                    <a:lnTo>
                      <a:pt x="13664" y="117"/>
                    </a:lnTo>
                    <a:lnTo>
                      <a:pt x="13545" y="59"/>
                    </a:lnTo>
                    <a:lnTo>
                      <a:pt x="13366" y="0"/>
                    </a:lnTo>
                    <a:lnTo>
                      <a:pt x="8533" y="0"/>
                    </a:lnTo>
                    <a:lnTo>
                      <a:pt x="8175" y="117"/>
                    </a:lnTo>
                    <a:lnTo>
                      <a:pt x="8055" y="176"/>
                    </a:lnTo>
                    <a:lnTo>
                      <a:pt x="7996" y="293"/>
                    </a:lnTo>
                    <a:lnTo>
                      <a:pt x="7876" y="468"/>
                    </a:lnTo>
                    <a:lnTo>
                      <a:pt x="7876" y="585"/>
                    </a:lnTo>
                    <a:lnTo>
                      <a:pt x="7817" y="820"/>
                    </a:lnTo>
                    <a:lnTo>
                      <a:pt x="7817" y="2751"/>
                    </a:lnTo>
                    <a:lnTo>
                      <a:pt x="6504" y="3337"/>
                    </a:lnTo>
                    <a:lnTo>
                      <a:pt x="5907" y="3688"/>
                    </a:lnTo>
                    <a:lnTo>
                      <a:pt x="5370" y="4039"/>
                    </a:lnTo>
                    <a:lnTo>
                      <a:pt x="3640" y="3102"/>
                    </a:lnTo>
                    <a:lnTo>
                      <a:pt x="3282" y="2985"/>
                    </a:lnTo>
                    <a:lnTo>
                      <a:pt x="2924" y="2985"/>
                    </a:lnTo>
                    <a:lnTo>
                      <a:pt x="2804" y="3044"/>
                    </a:lnTo>
                    <a:lnTo>
                      <a:pt x="2625" y="3161"/>
                    </a:lnTo>
                    <a:lnTo>
                      <a:pt x="2506" y="3278"/>
                    </a:lnTo>
                    <a:lnTo>
                      <a:pt x="2446" y="3454"/>
                    </a:lnTo>
                    <a:lnTo>
                      <a:pt x="119" y="7259"/>
                    </a:lnTo>
                    <a:lnTo>
                      <a:pt x="60" y="7376"/>
                    </a:lnTo>
                    <a:lnTo>
                      <a:pt x="0" y="7551"/>
                    </a:lnTo>
                    <a:lnTo>
                      <a:pt x="0" y="7727"/>
                    </a:lnTo>
                    <a:lnTo>
                      <a:pt x="60" y="7961"/>
                    </a:lnTo>
                    <a:lnTo>
                      <a:pt x="119" y="8137"/>
                    </a:lnTo>
                    <a:lnTo>
                      <a:pt x="179" y="8254"/>
                    </a:lnTo>
                    <a:lnTo>
                      <a:pt x="358" y="8371"/>
                    </a:lnTo>
                    <a:lnTo>
                      <a:pt x="477" y="8429"/>
                    </a:lnTo>
                    <a:lnTo>
                      <a:pt x="2148" y="9366"/>
                    </a:lnTo>
                    <a:lnTo>
                      <a:pt x="2029" y="10068"/>
                    </a:lnTo>
                    <a:lnTo>
                      <a:pt x="2029" y="11415"/>
                    </a:lnTo>
                    <a:lnTo>
                      <a:pt x="2148" y="12117"/>
                    </a:lnTo>
                    <a:lnTo>
                      <a:pt x="477" y="13054"/>
                    </a:lnTo>
                    <a:lnTo>
                      <a:pt x="358" y="13112"/>
                    </a:lnTo>
                    <a:lnTo>
                      <a:pt x="179" y="13288"/>
                    </a:lnTo>
                    <a:lnTo>
                      <a:pt x="60" y="13463"/>
                    </a:lnTo>
                    <a:lnTo>
                      <a:pt x="0" y="13639"/>
                    </a:lnTo>
                    <a:lnTo>
                      <a:pt x="0" y="13873"/>
                    </a:lnTo>
                    <a:lnTo>
                      <a:pt x="119" y="14224"/>
                    </a:lnTo>
                    <a:lnTo>
                      <a:pt x="2387" y="18088"/>
                    </a:lnTo>
                    <a:lnTo>
                      <a:pt x="2625" y="18322"/>
                    </a:lnTo>
                    <a:lnTo>
                      <a:pt x="2864" y="18439"/>
                    </a:lnTo>
                    <a:lnTo>
                      <a:pt x="3282" y="18498"/>
                    </a:lnTo>
                    <a:lnTo>
                      <a:pt x="3580" y="18380"/>
                    </a:lnTo>
                    <a:lnTo>
                      <a:pt x="5370" y="17385"/>
                    </a:lnTo>
                    <a:lnTo>
                      <a:pt x="5907" y="17795"/>
                    </a:lnTo>
                    <a:lnTo>
                      <a:pt x="6504" y="18146"/>
                    </a:lnTo>
                    <a:lnTo>
                      <a:pt x="7160" y="18498"/>
                    </a:lnTo>
                    <a:lnTo>
                      <a:pt x="7817" y="18790"/>
                    </a:lnTo>
                    <a:lnTo>
                      <a:pt x="7817" y="20722"/>
                    </a:lnTo>
                    <a:lnTo>
                      <a:pt x="7876" y="20839"/>
                    </a:lnTo>
                    <a:lnTo>
                      <a:pt x="7876" y="21015"/>
                    </a:lnTo>
                    <a:lnTo>
                      <a:pt x="7996" y="21132"/>
                    </a:lnTo>
                    <a:lnTo>
                      <a:pt x="8055" y="21249"/>
                    </a:lnTo>
                    <a:lnTo>
                      <a:pt x="8175" y="21424"/>
                    </a:lnTo>
                    <a:lnTo>
                      <a:pt x="8354" y="21541"/>
                    </a:lnTo>
                    <a:lnTo>
                      <a:pt x="8533" y="21541"/>
                    </a:lnTo>
                    <a:lnTo>
                      <a:pt x="8712" y="21600"/>
                    </a:lnTo>
                    <a:lnTo>
                      <a:pt x="13246" y="21600"/>
                    </a:lnTo>
                    <a:lnTo>
                      <a:pt x="13425" y="21541"/>
                    </a:lnTo>
                    <a:lnTo>
                      <a:pt x="13545" y="21541"/>
                    </a:lnTo>
                    <a:lnTo>
                      <a:pt x="13843" y="21249"/>
                    </a:lnTo>
                    <a:lnTo>
                      <a:pt x="13903" y="21132"/>
                    </a:lnTo>
                    <a:lnTo>
                      <a:pt x="14082" y="21015"/>
                    </a:lnTo>
                    <a:lnTo>
                      <a:pt x="14082" y="20839"/>
                    </a:lnTo>
                    <a:lnTo>
                      <a:pt x="14141" y="20722"/>
                    </a:lnTo>
                    <a:lnTo>
                      <a:pt x="14141" y="18790"/>
                    </a:lnTo>
                    <a:lnTo>
                      <a:pt x="14678" y="18498"/>
                    </a:lnTo>
                    <a:lnTo>
                      <a:pt x="15275" y="18205"/>
                    </a:lnTo>
                    <a:lnTo>
                      <a:pt x="15872" y="17854"/>
                    </a:lnTo>
                    <a:lnTo>
                      <a:pt x="16349" y="17444"/>
                    </a:lnTo>
                    <a:lnTo>
                      <a:pt x="18020" y="18322"/>
                    </a:lnTo>
                    <a:lnTo>
                      <a:pt x="18199" y="18439"/>
                    </a:lnTo>
                    <a:lnTo>
                      <a:pt x="18318" y="18439"/>
                    </a:lnTo>
                    <a:lnTo>
                      <a:pt x="18497" y="18498"/>
                    </a:lnTo>
                    <a:lnTo>
                      <a:pt x="18736" y="18498"/>
                    </a:lnTo>
                    <a:lnTo>
                      <a:pt x="19034" y="18322"/>
                    </a:lnTo>
                    <a:lnTo>
                      <a:pt x="19213" y="18088"/>
                    </a:lnTo>
                    <a:lnTo>
                      <a:pt x="21481" y="14224"/>
                    </a:lnTo>
                    <a:lnTo>
                      <a:pt x="21600" y="14049"/>
                    </a:lnTo>
                    <a:lnTo>
                      <a:pt x="21600" y="13580"/>
                    </a:lnTo>
                    <a:lnTo>
                      <a:pt x="21540" y="13405"/>
                    </a:lnTo>
                    <a:lnTo>
                      <a:pt x="21421" y="13288"/>
                    </a:lnTo>
                    <a:lnTo>
                      <a:pt x="21302" y="13112"/>
                    </a:lnTo>
                    <a:lnTo>
                      <a:pt x="21123" y="1305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</a:p>
            </p:txBody>
          </p:sp>
        </p:grpSp>
      </p:grpSp>
      <p:grpSp>
        <p:nvGrpSpPr>
          <p:cNvPr id="97" name="Group 97"/>
          <p:cNvGrpSpPr/>
          <p:nvPr/>
        </p:nvGrpSpPr>
        <p:grpSpPr>
          <a:xfrm>
            <a:off x="943505" y="1723831"/>
            <a:ext cx="5911205" cy="2153752"/>
            <a:chOff x="0" y="0"/>
            <a:chExt cx="5911204" cy="2153751"/>
          </a:xfrm>
        </p:grpSpPr>
        <p:sp>
          <p:nvSpPr>
            <p:cNvPr id="95" name="Shape 95"/>
            <p:cNvSpPr/>
            <p:nvPr/>
          </p:nvSpPr>
          <p:spPr>
            <a:xfrm>
              <a:off x="0" y="0"/>
              <a:ext cx="5829300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b="1" sz="36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lvl="0">
                <a:defRPr b="0" sz="1800"/>
              </a:pPr>
              <a:r>
                <a:rPr b="1" sz="3600"/>
                <a:t>The Problem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19085" y="947251"/>
              <a:ext cx="5792120" cy="120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r"/>
              <a:r>
                <a:rPr sz="1600"/>
                <a:t>“Sending many transactions is tedious process, wallets should have a feature of batch send/ mass send transaction.</a:t>
              </a:r>
              <a:endParaRPr sz="1600"/>
            </a:p>
            <a:p>
              <a:pPr lvl="0" algn="r"/>
              <a:endParaRPr sz="1600"/>
            </a:p>
            <a:p>
              <a:pPr lvl="0" algn="r"/>
              <a:r>
                <a:rPr sz="1600"/>
                <a:t>dApps send many TPS, they should streamline and integrate this into bundles.”</a:t>
              </a:r>
            </a:p>
          </p:txBody>
        </p:sp>
      </p:grp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10648949" y="0"/>
            <a:ext cx="350879" cy="6858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38100" dir="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Shape 100"/>
          <p:cNvSpPr/>
          <p:nvPr/>
        </p:nvSpPr>
        <p:spPr>
          <a:xfrm rot="5400000">
            <a:off x="10600550" y="1099323"/>
            <a:ext cx="1352551" cy="55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212" y="0"/>
                </a:lnTo>
                <a:lnTo>
                  <a:pt x="19388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465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102" name="Shape 102"/>
          <p:cNvSpPr/>
          <p:nvPr/>
        </p:nvSpPr>
        <p:spPr>
          <a:xfrm>
            <a:off x="762575" y="1085849"/>
            <a:ext cx="44142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 sz="1800"/>
            </a:pPr>
            <a:r>
              <a:rPr b="1" sz="3600"/>
              <a:t>The Solution</a:t>
            </a:r>
          </a:p>
        </p:txBody>
      </p:sp>
      <p:sp>
        <p:nvSpPr>
          <p:cNvPr id="103" name="Shape 103"/>
          <p:cNvSpPr/>
          <p:nvPr/>
        </p:nvSpPr>
        <p:spPr>
          <a:xfrm>
            <a:off x="838200" y="6404292"/>
            <a:ext cx="27432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7/9/2018</a:t>
            </a:r>
          </a:p>
        </p:txBody>
      </p:sp>
      <p:sp>
        <p:nvSpPr>
          <p:cNvPr id="104" name="Shape 104"/>
          <p:cNvSpPr/>
          <p:nvPr/>
        </p:nvSpPr>
        <p:spPr>
          <a:xfrm>
            <a:off x="6296025" y="841334"/>
            <a:ext cx="5257800" cy="1066801"/>
          </a:xfrm>
          <a:prstGeom prst="rect">
            <a:avLst/>
          </a:prstGeom>
          <a:solidFill>
            <a:srgbClr val="3C5D7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5685640" y="764349"/>
            <a:ext cx="1220771" cy="1220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C5D7A"/>
          </a:solidFill>
          <a:ln w="31750">
            <a:solidFill>
              <a:srgbClr val="FFFFFF"/>
            </a:solidFill>
            <a:miter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1511300" y="6778383"/>
            <a:ext cx="10702146" cy="79616"/>
          </a:xfrm>
          <a:prstGeom prst="rect">
            <a:avLst/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pPr>
          </a:p>
        </p:txBody>
      </p:sp>
      <p:sp>
        <p:nvSpPr>
          <p:cNvPr id="107" name="Shape 107"/>
          <p:cNvSpPr/>
          <p:nvPr/>
        </p:nvSpPr>
        <p:spPr>
          <a:xfrm rot="5400000">
            <a:off x="10600550" y="3061363"/>
            <a:ext cx="1352551" cy="55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212" y="0"/>
                </a:lnTo>
                <a:lnTo>
                  <a:pt x="19388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E4D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" name="Shape 108"/>
          <p:cNvSpPr/>
          <p:nvPr/>
        </p:nvSpPr>
        <p:spPr>
          <a:xfrm>
            <a:off x="6296025" y="2803375"/>
            <a:ext cx="5257800" cy="1066801"/>
          </a:xfrm>
          <a:prstGeom prst="rect">
            <a:avLst/>
          </a:prstGeom>
          <a:solidFill>
            <a:srgbClr val="92667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5685640" y="2726389"/>
            <a:ext cx="1220771" cy="1220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2667D"/>
          </a:solidFill>
          <a:ln w="31750">
            <a:solidFill>
              <a:srgbClr val="FFFFFF"/>
            </a:solidFill>
            <a:miter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Shape 110"/>
          <p:cNvSpPr/>
          <p:nvPr/>
        </p:nvSpPr>
        <p:spPr>
          <a:xfrm rot="5400000">
            <a:off x="10600550" y="5023403"/>
            <a:ext cx="1352551" cy="55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212" y="0"/>
                </a:lnTo>
                <a:lnTo>
                  <a:pt x="19388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B63B5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" name="Shape 111"/>
          <p:cNvSpPr/>
          <p:nvPr/>
        </p:nvSpPr>
        <p:spPr>
          <a:xfrm>
            <a:off x="6296025" y="4765414"/>
            <a:ext cx="5257800" cy="1066801"/>
          </a:xfrm>
          <a:prstGeom prst="rect">
            <a:avLst/>
          </a:prstGeom>
          <a:solidFill>
            <a:srgbClr val="D1708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5685640" y="4688430"/>
            <a:ext cx="1220771" cy="1220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17083"/>
          </a:solidFill>
          <a:ln w="31750">
            <a:solidFill>
              <a:srgbClr val="FFFFFF"/>
            </a:solidFill>
            <a:miter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7180009" y="1050885"/>
            <a:ext cx="39147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400">
                <a:solidFill>
                  <a:srgbClr val="FFFFFF"/>
                </a:solidFill>
              </a:rPr>
              <a:t>Convergence </a:t>
            </a:r>
            <a:r>
              <a:rPr sz="1400">
                <a:solidFill>
                  <a:srgbClr val="FFFFFF"/>
                </a:solidFill>
              </a:rPr>
              <a:t>will create a batch of all the transactions list given by user, and send in a single transaction.</a:t>
            </a:r>
          </a:p>
        </p:txBody>
      </p:sp>
      <p:sp>
        <p:nvSpPr>
          <p:cNvPr id="114" name="Shape 114"/>
          <p:cNvSpPr/>
          <p:nvPr/>
        </p:nvSpPr>
        <p:spPr>
          <a:xfrm>
            <a:off x="7180009" y="3234749"/>
            <a:ext cx="391471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Reduce number of TPS and de clog the network</a:t>
            </a:r>
          </a:p>
        </p:txBody>
      </p:sp>
      <p:sp>
        <p:nvSpPr>
          <p:cNvPr id="115" name="Shape 115"/>
          <p:cNvSpPr/>
          <p:nvPr/>
        </p:nvSpPr>
        <p:spPr>
          <a:xfrm>
            <a:off x="7180009" y="5079543"/>
            <a:ext cx="391471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Achieve high scalability of network by reducing traffic smartly</a:t>
            </a:r>
          </a:p>
        </p:txBody>
      </p:sp>
      <p:graphicFrame>
        <p:nvGraphicFramePr>
          <p:cNvPr id="116" name="Chart 116"/>
          <p:cNvGraphicFramePr/>
          <p:nvPr/>
        </p:nvGraphicFramePr>
        <p:xfrm>
          <a:off x="1608318" y="2355269"/>
          <a:ext cx="2378797" cy="237879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pSp>
        <p:nvGrpSpPr>
          <p:cNvPr id="119" name="Group 119"/>
          <p:cNvGrpSpPr/>
          <p:nvPr/>
        </p:nvGrpSpPr>
        <p:grpSpPr>
          <a:xfrm>
            <a:off x="1825107" y="2848858"/>
            <a:ext cx="2289201" cy="2289201"/>
            <a:chOff x="0" y="0"/>
            <a:chExt cx="2289199" cy="2289199"/>
          </a:xfrm>
        </p:grpSpPr>
        <p:sp>
          <p:nvSpPr>
            <p:cNvPr id="117" name="Shape 117"/>
            <p:cNvSpPr/>
            <p:nvPr/>
          </p:nvSpPr>
          <p:spPr>
            <a:xfrm>
              <a:off x="0" y="0"/>
              <a:ext cx="2289200" cy="2289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335246" y="832179"/>
              <a:ext cx="1618708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7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lvl="0">
                <a:defRPr sz="1800"/>
              </a:pPr>
              <a:r>
                <a:rPr sz="1700"/>
                <a:t>Convergence Protocol</a:t>
              </a:r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6105857" y="1184568"/>
            <a:ext cx="380335" cy="380335"/>
            <a:chOff x="0" y="0"/>
            <a:chExt cx="380334" cy="380333"/>
          </a:xfrm>
        </p:grpSpPr>
        <p:sp>
          <p:nvSpPr>
            <p:cNvPr id="120" name="Shape 120"/>
            <p:cNvSpPr/>
            <p:nvPr/>
          </p:nvSpPr>
          <p:spPr>
            <a:xfrm>
              <a:off x="0" y="0"/>
              <a:ext cx="329623" cy="266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65" y="1029"/>
                  </a:moveTo>
                  <a:lnTo>
                    <a:pt x="19274" y="1029"/>
                  </a:lnTo>
                  <a:lnTo>
                    <a:pt x="19440" y="1063"/>
                  </a:lnTo>
                  <a:lnTo>
                    <a:pt x="19578" y="1131"/>
                  </a:lnTo>
                  <a:lnTo>
                    <a:pt x="19745" y="1200"/>
                  </a:lnTo>
                  <a:lnTo>
                    <a:pt x="20160" y="1509"/>
                  </a:lnTo>
                  <a:lnTo>
                    <a:pt x="20382" y="1783"/>
                  </a:lnTo>
                  <a:lnTo>
                    <a:pt x="20465" y="1954"/>
                  </a:lnTo>
                  <a:lnTo>
                    <a:pt x="20575" y="2126"/>
                  </a:lnTo>
                  <a:lnTo>
                    <a:pt x="20631" y="2263"/>
                  </a:lnTo>
                  <a:lnTo>
                    <a:pt x="20686" y="2503"/>
                  </a:lnTo>
                  <a:lnTo>
                    <a:pt x="20714" y="2674"/>
                  </a:lnTo>
                  <a:lnTo>
                    <a:pt x="20742" y="2914"/>
                  </a:lnTo>
                  <a:lnTo>
                    <a:pt x="20769" y="3086"/>
                  </a:lnTo>
                  <a:lnTo>
                    <a:pt x="20769" y="5143"/>
                  </a:lnTo>
                  <a:lnTo>
                    <a:pt x="803" y="5143"/>
                  </a:lnTo>
                  <a:lnTo>
                    <a:pt x="803" y="2846"/>
                  </a:lnTo>
                  <a:lnTo>
                    <a:pt x="858" y="2674"/>
                  </a:lnTo>
                  <a:lnTo>
                    <a:pt x="886" y="2503"/>
                  </a:lnTo>
                  <a:lnTo>
                    <a:pt x="942" y="2263"/>
                  </a:lnTo>
                  <a:lnTo>
                    <a:pt x="1025" y="2091"/>
                  </a:lnTo>
                  <a:lnTo>
                    <a:pt x="1108" y="1954"/>
                  </a:lnTo>
                  <a:lnTo>
                    <a:pt x="1191" y="1783"/>
                  </a:lnTo>
                  <a:lnTo>
                    <a:pt x="1412" y="1509"/>
                  </a:lnTo>
                  <a:lnTo>
                    <a:pt x="1551" y="1406"/>
                  </a:lnTo>
                  <a:lnTo>
                    <a:pt x="1662" y="1303"/>
                  </a:lnTo>
                  <a:lnTo>
                    <a:pt x="1828" y="1200"/>
                  </a:lnTo>
                  <a:lnTo>
                    <a:pt x="1966" y="1131"/>
                  </a:lnTo>
                  <a:lnTo>
                    <a:pt x="2160" y="1063"/>
                  </a:lnTo>
                  <a:lnTo>
                    <a:pt x="2298" y="1029"/>
                  </a:lnTo>
                  <a:lnTo>
                    <a:pt x="2465" y="1029"/>
                  </a:lnTo>
                  <a:close/>
                  <a:moveTo>
                    <a:pt x="7892" y="20571"/>
                  </a:moveTo>
                  <a:lnTo>
                    <a:pt x="2298" y="20571"/>
                  </a:lnTo>
                  <a:lnTo>
                    <a:pt x="2160" y="20537"/>
                  </a:lnTo>
                  <a:lnTo>
                    <a:pt x="1966" y="20503"/>
                  </a:lnTo>
                  <a:lnTo>
                    <a:pt x="1828" y="20434"/>
                  </a:lnTo>
                  <a:lnTo>
                    <a:pt x="1662" y="20366"/>
                  </a:lnTo>
                  <a:lnTo>
                    <a:pt x="1551" y="20229"/>
                  </a:lnTo>
                  <a:lnTo>
                    <a:pt x="1412" y="20126"/>
                  </a:lnTo>
                  <a:lnTo>
                    <a:pt x="1191" y="19851"/>
                  </a:lnTo>
                  <a:lnTo>
                    <a:pt x="942" y="19337"/>
                  </a:lnTo>
                  <a:lnTo>
                    <a:pt x="886" y="19131"/>
                  </a:lnTo>
                  <a:lnTo>
                    <a:pt x="858" y="18960"/>
                  </a:lnTo>
                  <a:lnTo>
                    <a:pt x="803" y="18754"/>
                  </a:lnTo>
                  <a:lnTo>
                    <a:pt x="803" y="6171"/>
                  </a:lnTo>
                  <a:lnTo>
                    <a:pt x="20769" y="6171"/>
                  </a:lnTo>
                  <a:lnTo>
                    <a:pt x="20769" y="10423"/>
                  </a:lnTo>
                  <a:lnTo>
                    <a:pt x="20797" y="10491"/>
                  </a:lnTo>
                  <a:lnTo>
                    <a:pt x="20825" y="10594"/>
                  </a:lnTo>
                  <a:lnTo>
                    <a:pt x="20880" y="10663"/>
                  </a:lnTo>
                  <a:lnTo>
                    <a:pt x="20935" y="10697"/>
                  </a:lnTo>
                  <a:lnTo>
                    <a:pt x="21018" y="10766"/>
                  </a:lnTo>
                  <a:lnTo>
                    <a:pt x="21102" y="10766"/>
                  </a:lnTo>
                  <a:lnTo>
                    <a:pt x="21185" y="10834"/>
                  </a:lnTo>
                  <a:lnTo>
                    <a:pt x="21240" y="10766"/>
                  </a:lnTo>
                  <a:lnTo>
                    <a:pt x="21323" y="10766"/>
                  </a:lnTo>
                  <a:lnTo>
                    <a:pt x="21378" y="10697"/>
                  </a:lnTo>
                  <a:lnTo>
                    <a:pt x="21489" y="10663"/>
                  </a:lnTo>
                  <a:lnTo>
                    <a:pt x="21517" y="10594"/>
                  </a:lnTo>
                  <a:lnTo>
                    <a:pt x="21572" y="10491"/>
                  </a:lnTo>
                  <a:lnTo>
                    <a:pt x="21572" y="10423"/>
                  </a:lnTo>
                  <a:lnTo>
                    <a:pt x="21600" y="10320"/>
                  </a:lnTo>
                  <a:lnTo>
                    <a:pt x="21600" y="3086"/>
                  </a:lnTo>
                  <a:lnTo>
                    <a:pt x="21545" y="2469"/>
                  </a:lnTo>
                  <a:lnTo>
                    <a:pt x="21489" y="2160"/>
                  </a:lnTo>
                  <a:lnTo>
                    <a:pt x="21268" y="1611"/>
                  </a:lnTo>
                  <a:lnTo>
                    <a:pt x="21157" y="1371"/>
                  </a:lnTo>
                  <a:lnTo>
                    <a:pt x="21018" y="1131"/>
                  </a:lnTo>
                  <a:lnTo>
                    <a:pt x="20852" y="926"/>
                  </a:lnTo>
                  <a:lnTo>
                    <a:pt x="20686" y="686"/>
                  </a:lnTo>
                  <a:lnTo>
                    <a:pt x="20492" y="514"/>
                  </a:lnTo>
                  <a:lnTo>
                    <a:pt x="20298" y="377"/>
                  </a:lnTo>
                  <a:lnTo>
                    <a:pt x="20049" y="274"/>
                  </a:lnTo>
                  <a:lnTo>
                    <a:pt x="19828" y="137"/>
                  </a:lnTo>
                  <a:lnTo>
                    <a:pt x="19578" y="69"/>
                  </a:lnTo>
                  <a:lnTo>
                    <a:pt x="19357" y="34"/>
                  </a:lnTo>
                  <a:lnTo>
                    <a:pt x="19080" y="0"/>
                  </a:lnTo>
                  <a:lnTo>
                    <a:pt x="2243" y="0"/>
                  </a:lnTo>
                  <a:lnTo>
                    <a:pt x="1966" y="69"/>
                  </a:lnTo>
                  <a:lnTo>
                    <a:pt x="1745" y="137"/>
                  </a:lnTo>
                  <a:lnTo>
                    <a:pt x="1495" y="274"/>
                  </a:lnTo>
                  <a:lnTo>
                    <a:pt x="1302" y="377"/>
                  </a:lnTo>
                  <a:lnTo>
                    <a:pt x="1080" y="514"/>
                  </a:lnTo>
                  <a:lnTo>
                    <a:pt x="914" y="686"/>
                  </a:lnTo>
                  <a:lnTo>
                    <a:pt x="554" y="1131"/>
                  </a:lnTo>
                  <a:lnTo>
                    <a:pt x="277" y="1611"/>
                  </a:lnTo>
                  <a:lnTo>
                    <a:pt x="111" y="2160"/>
                  </a:lnTo>
                  <a:lnTo>
                    <a:pt x="0" y="2777"/>
                  </a:lnTo>
                  <a:lnTo>
                    <a:pt x="0" y="18857"/>
                  </a:lnTo>
                  <a:lnTo>
                    <a:pt x="55" y="19131"/>
                  </a:lnTo>
                  <a:lnTo>
                    <a:pt x="111" y="19440"/>
                  </a:lnTo>
                  <a:lnTo>
                    <a:pt x="277" y="19989"/>
                  </a:lnTo>
                  <a:lnTo>
                    <a:pt x="415" y="20229"/>
                  </a:lnTo>
                  <a:lnTo>
                    <a:pt x="554" y="20503"/>
                  </a:lnTo>
                  <a:lnTo>
                    <a:pt x="720" y="20709"/>
                  </a:lnTo>
                  <a:lnTo>
                    <a:pt x="914" y="20914"/>
                  </a:lnTo>
                  <a:lnTo>
                    <a:pt x="1080" y="21086"/>
                  </a:lnTo>
                  <a:lnTo>
                    <a:pt x="1302" y="21223"/>
                  </a:lnTo>
                  <a:lnTo>
                    <a:pt x="1495" y="21394"/>
                  </a:lnTo>
                  <a:lnTo>
                    <a:pt x="1745" y="21497"/>
                  </a:lnTo>
                  <a:lnTo>
                    <a:pt x="1966" y="21566"/>
                  </a:lnTo>
                  <a:lnTo>
                    <a:pt x="2215" y="21600"/>
                  </a:lnTo>
                  <a:lnTo>
                    <a:pt x="7948" y="21600"/>
                  </a:lnTo>
                  <a:lnTo>
                    <a:pt x="8031" y="21566"/>
                  </a:lnTo>
                  <a:lnTo>
                    <a:pt x="8086" y="21531"/>
                  </a:lnTo>
                  <a:lnTo>
                    <a:pt x="8169" y="21463"/>
                  </a:lnTo>
                  <a:lnTo>
                    <a:pt x="8225" y="21394"/>
                  </a:lnTo>
                  <a:lnTo>
                    <a:pt x="8308" y="21086"/>
                  </a:lnTo>
                  <a:lnTo>
                    <a:pt x="8280" y="21017"/>
                  </a:lnTo>
                  <a:lnTo>
                    <a:pt x="8225" y="20811"/>
                  </a:lnTo>
                  <a:lnTo>
                    <a:pt x="8169" y="20743"/>
                  </a:lnTo>
                  <a:lnTo>
                    <a:pt x="8086" y="20674"/>
                  </a:lnTo>
                  <a:lnTo>
                    <a:pt x="8031" y="20640"/>
                  </a:lnTo>
                  <a:lnTo>
                    <a:pt x="7948" y="20606"/>
                  </a:lnTo>
                  <a:lnTo>
                    <a:pt x="7892" y="2057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38033" y="25355"/>
              <a:ext cx="25356" cy="2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3320" y="21600"/>
                  </a:lnTo>
                  <a:lnTo>
                    <a:pt x="15120" y="20880"/>
                  </a:lnTo>
                  <a:lnTo>
                    <a:pt x="16920" y="19440"/>
                  </a:lnTo>
                  <a:lnTo>
                    <a:pt x="18720" y="18360"/>
                  </a:lnTo>
                  <a:lnTo>
                    <a:pt x="19800" y="16920"/>
                  </a:lnTo>
                  <a:lnTo>
                    <a:pt x="20880" y="15120"/>
                  </a:lnTo>
                  <a:lnTo>
                    <a:pt x="21600" y="12960"/>
                  </a:lnTo>
                  <a:lnTo>
                    <a:pt x="21600" y="9000"/>
                  </a:lnTo>
                  <a:lnTo>
                    <a:pt x="20880" y="6480"/>
                  </a:lnTo>
                  <a:lnTo>
                    <a:pt x="19800" y="5040"/>
                  </a:lnTo>
                  <a:lnTo>
                    <a:pt x="18720" y="3240"/>
                  </a:lnTo>
                  <a:lnTo>
                    <a:pt x="16920" y="1800"/>
                  </a:lnTo>
                  <a:lnTo>
                    <a:pt x="15120" y="720"/>
                  </a:lnTo>
                  <a:lnTo>
                    <a:pt x="13320" y="360"/>
                  </a:lnTo>
                  <a:lnTo>
                    <a:pt x="10800" y="0"/>
                  </a:lnTo>
                  <a:lnTo>
                    <a:pt x="9000" y="360"/>
                  </a:lnTo>
                  <a:lnTo>
                    <a:pt x="6840" y="720"/>
                  </a:lnTo>
                  <a:lnTo>
                    <a:pt x="5040" y="1800"/>
                  </a:lnTo>
                  <a:lnTo>
                    <a:pt x="3240" y="3240"/>
                  </a:lnTo>
                  <a:lnTo>
                    <a:pt x="2160" y="5040"/>
                  </a:lnTo>
                  <a:lnTo>
                    <a:pt x="720" y="6480"/>
                  </a:lnTo>
                  <a:lnTo>
                    <a:pt x="360" y="9000"/>
                  </a:lnTo>
                  <a:lnTo>
                    <a:pt x="0" y="10800"/>
                  </a:lnTo>
                  <a:lnTo>
                    <a:pt x="720" y="15120"/>
                  </a:lnTo>
                  <a:lnTo>
                    <a:pt x="2160" y="16920"/>
                  </a:lnTo>
                  <a:lnTo>
                    <a:pt x="3240" y="18360"/>
                  </a:lnTo>
                  <a:lnTo>
                    <a:pt x="5040" y="19440"/>
                  </a:lnTo>
                  <a:lnTo>
                    <a:pt x="6840" y="20880"/>
                  </a:lnTo>
                  <a:lnTo>
                    <a:pt x="9000" y="216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76066" y="25355"/>
              <a:ext cx="25357" cy="2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2960" y="21600"/>
                  </a:lnTo>
                  <a:lnTo>
                    <a:pt x="15120" y="20880"/>
                  </a:lnTo>
                  <a:lnTo>
                    <a:pt x="16920" y="19440"/>
                  </a:lnTo>
                  <a:lnTo>
                    <a:pt x="18360" y="18360"/>
                  </a:lnTo>
                  <a:lnTo>
                    <a:pt x="20160" y="16920"/>
                  </a:lnTo>
                  <a:lnTo>
                    <a:pt x="20880" y="15120"/>
                  </a:lnTo>
                  <a:lnTo>
                    <a:pt x="21600" y="12960"/>
                  </a:lnTo>
                  <a:lnTo>
                    <a:pt x="21600" y="9000"/>
                  </a:lnTo>
                  <a:lnTo>
                    <a:pt x="20880" y="6480"/>
                  </a:lnTo>
                  <a:lnTo>
                    <a:pt x="20160" y="5040"/>
                  </a:lnTo>
                  <a:lnTo>
                    <a:pt x="16920" y="1800"/>
                  </a:lnTo>
                  <a:lnTo>
                    <a:pt x="15120" y="720"/>
                  </a:lnTo>
                  <a:lnTo>
                    <a:pt x="10800" y="0"/>
                  </a:lnTo>
                  <a:lnTo>
                    <a:pt x="9000" y="360"/>
                  </a:lnTo>
                  <a:lnTo>
                    <a:pt x="6480" y="720"/>
                  </a:lnTo>
                  <a:lnTo>
                    <a:pt x="5040" y="1800"/>
                  </a:lnTo>
                  <a:lnTo>
                    <a:pt x="1800" y="5040"/>
                  </a:lnTo>
                  <a:lnTo>
                    <a:pt x="1080" y="6480"/>
                  </a:lnTo>
                  <a:lnTo>
                    <a:pt x="360" y="9000"/>
                  </a:lnTo>
                  <a:lnTo>
                    <a:pt x="0" y="10800"/>
                  </a:lnTo>
                  <a:lnTo>
                    <a:pt x="360" y="12960"/>
                  </a:lnTo>
                  <a:lnTo>
                    <a:pt x="1080" y="15120"/>
                  </a:lnTo>
                  <a:lnTo>
                    <a:pt x="1800" y="16920"/>
                  </a:lnTo>
                  <a:lnTo>
                    <a:pt x="3600" y="18360"/>
                  </a:lnTo>
                  <a:lnTo>
                    <a:pt x="5040" y="19440"/>
                  </a:lnTo>
                  <a:lnTo>
                    <a:pt x="6480" y="20880"/>
                  </a:lnTo>
                  <a:lnTo>
                    <a:pt x="9000" y="216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114100" y="25355"/>
              <a:ext cx="25356" cy="2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2600" y="21600"/>
                  </a:lnTo>
                  <a:lnTo>
                    <a:pt x="14760" y="20880"/>
                  </a:lnTo>
                  <a:lnTo>
                    <a:pt x="16560" y="19440"/>
                  </a:lnTo>
                  <a:lnTo>
                    <a:pt x="18000" y="18360"/>
                  </a:lnTo>
                  <a:lnTo>
                    <a:pt x="19800" y="16920"/>
                  </a:lnTo>
                  <a:lnTo>
                    <a:pt x="20520" y="15120"/>
                  </a:lnTo>
                  <a:lnTo>
                    <a:pt x="21240" y="12960"/>
                  </a:lnTo>
                  <a:lnTo>
                    <a:pt x="21600" y="10800"/>
                  </a:lnTo>
                  <a:lnTo>
                    <a:pt x="21240" y="9000"/>
                  </a:lnTo>
                  <a:lnTo>
                    <a:pt x="20520" y="6480"/>
                  </a:lnTo>
                  <a:lnTo>
                    <a:pt x="19800" y="5040"/>
                  </a:lnTo>
                  <a:lnTo>
                    <a:pt x="16560" y="1800"/>
                  </a:lnTo>
                  <a:lnTo>
                    <a:pt x="14760" y="720"/>
                  </a:lnTo>
                  <a:lnTo>
                    <a:pt x="12600" y="360"/>
                  </a:lnTo>
                  <a:lnTo>
                    <a:pt x="10800" y="0"/>
                  </a:lnTo>
                  <a:lnTo>
                    <a:pt x="6480" y="720"/>
                  </a:lnTo>
                  <a:lnTo>
                    <a:pt x="4680" y="1800"/>
                  </a:lnTo>
                  <a:lnTo>
                    <a:pt x="1440" y="5040"/>
                  </a:lnTo>
                  <a:lnTo>
                    <a:pt x="720" y="6480"/>
                  </a:lnTo>
                  <a:lnTo>
                    <a:pt x="0" y="9000"/>
                  </a:lnTo>
                  <a:lnTo>
                    <a:pt x="0" y="12960"/>
                  </a:lnTo>
                  <a:lnTo>
                    <a:pt x="720" y="15120"/>
                  </a:lnTo>
                  <a:lnTo>
                    <a:pt x="1440" y="16920"/>
                  </a:lnTo>
                  <a:lnTo>
                    <a:pt x="3240" y="18360"/>
                  </a:lnTo>
                  <a:lnTo>
                    <a:pt x="4680" y="19440"/>
                  </a:lnTo>
                  <a:lnTo>
                    <a:pt x="6480" y="20880"/>
                  </a:lnTo>
                  <a:lnTo>
                    <a:pt x="8640" y="216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188054" y="190167"/>
              <a:ext cx="192281" cy="19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67" y="9360"/>
                  </a:moveTo>
                  <a:lnTo>
                    <a:pt x="18609" y="10128"/>
                  </a:lnTo>
                  <a:lnTo>
                    <a:pt x="18657" y="10848"/>
                  </a:lnTo>
                  <a:lnTo>
                    <a:pt x="18609" y="11520"/>
                  </a:lnTo>
                  <a:lnTo>
                    <a:pt x="18467" y="12288"/>
                  </a:lnTo>
                  <a:lnTo>
                    <a:pt x="18467" y="12480"/>
                  </a:lnTo>
                  <a:lnTo>
                    <a:pt x="18562" y="12672"/>
                  </a:lnTo>
                  <a:lnTo>
                    <a:pt x="18704" y="12912"/>
                  </a:lnTo>
                  <a:lnTo>
                    <a:pt x="18847" y="13008"/>
                  </a:lnTo>
                  <a:lnTo>
                    <a:pt x="19891" y="13632"/>
                  </a:lnTo>
                  <a:lnTo>
                    <a:pt x="17802" y="17376"/>
                  </a:lnTo>
                  <a:lnTo>
                    <a:pt x="16710" y="16752"/>
                  </a:lnTo>
                  <a:lnTo>
                    <a:pt x="16331" y="16656"/>
                  </a:lnTo>
                  <a:lnTo>
                    <a:pt x="16093" y="16704"/>
                  </a:lnTo>
                  <a:lnTo>
                    <a:pt x="15334" y="17280"/>
                  </a:lnTo>
                  <a:lnTo>
                    <a:pt x="14716" y="17664"/>
                  </a:lnTo>
                  <a:lnTo>
                    <a:pt x="14052" y="18048"/>
                  </a:lnTo>
                  <a:lnTo>
                    <a:pt x="13435" y="18288"/>
                  </a:lnTo>
                  <a:lnTo>
                    <a:pt x="13197" y="18384"/>
                  </a:lnTo>
                  <a:lnTo>
                    <a:pt x="13055" y="18528"/>
                  </a:lnTo>
                  <a:lnTo>
                    <a:pt x="12960" y="18768"/>
                  </a:lnTo>
                  <a:lnTo>
                    <a:pt x="12960" y="20208"/>
                  </a:lnTo>
                  <a:lnTo>
                    <a:pt x="8687" y="20208"/>
                  </a:lnTo>
                  <a:lnTo>
                    <a:pt x="8687" y="18960"/>
                  </a:lnTo>
                  <a:lnTo>
                    <a:pt x="8640" y="18768"/>
                  </a:lnTo>
                  <a:lnTo>
                    <a:pt x="8545" y="18528"/>
                  </a:lnTo>
                  <a:lnTo>
                    <a:pt x="8403" y="18384"/>
                  </a:lnTo>
                  <a:lnTo>
                    <a:pt x="8165" y="18288"/>
                  </a:lnTo>
                  <a:lnTo>
                    <a:pt x="7548" y="18048"/>
                  </a:lnTo>
                  <a:lnTo>
                    <a:pt x="6314" y="17280"/>
                  </a:lnTo>
                  <a:lnTo>
                    <a:pt x="5697" y="16848"/>
                  </a:lnTo>
                  <a:lnTo>
                    <a:pt x="5554" y="16704"/>
                  </a:lnTo>
                  <a:lnTo>
                    <a:pt x="5364" y="16656"/>
                  </a:lnTo>
                  <a:lnTo>
                    <a:pt x="5080" y="16704"/>
                  </a:lnTo>
                  <a:lnTo>
                    <a:pt x="4890" y="16752"/>
                  </a:lnTo>
                  <a:lnTo>
                    <a:pt x="3893" y="17376"/>
                  </a:lnTo>
                  <a:lnTo>
                    <a:pt x="1756" y="13632"/>
                  </a:lnTo>
                  <a:lnTo>
                    <a:pt x="2753" y="13008"/>
                  </a:lnTo>
                  <a:lnTo>
                    <a:pt x="2943" y="12912"/>
                  </a:lnTo>
                  <a:lnTo>
                    <a:pt x="3038" y="12672"/>
                  </a:lnTo>
                  <a:lnTo>
                    <a:pt x="3133" y="12480"/>
                  </a:lnTo>
                  <a:lnTo>
                    <a:pt x="3133" y="12288"/>
                  </a:lnTo>
                  <a:lnTo>
                    <a:pt x="2991" y="11520"/>
                  </a:lnTo>
                  <a:lnTo>
                    <a:pt x="2943" y="10848"/>
                  </a:lnTo>
                  <a:lnTo>
                    <a:pt x="2991" y="10128"/>
                  </a:lnTo>
                  <a:lnTo>
                    <a:pt x="3133" y="9360"/>
                  </a:lnTo>
                  <a:lnTo>
                    <a:pt x="3133" y="9168"/>
                  </a:lnTo>
                  <a:lnTo>
                    <a:pt x="3038" y="8928"/>
                  </a:lnTo>
                  <a:lnTo>
                    <a:pt x="2943" y="8736"/>
                  </a:lnTo>
                  <a:lnTo>
                    <a:pt x="2753" y="8640"/>
                  </a:lnTo>
                  <a:lnTo>
                    <a:pt x="1756" y="8016"/>
                  </a:lnTo>
                  <a:lnTo>
                    <a:pt x="3893" y="4272"/>
                  </a:lnTo>
                  <a:lnTo>
                    <a:pt x="4890" y="4896"/>
                  </a:lnTo>
                  <a:lnTo>
                    <a:pt x="5080" y="4944"/>
                  </a:lnTo>
                  <a:lnTo>
                    <a:pt x="5364" y="4992"/>
                  </a:lnTo>
                  <a:lnTo>
                    <a:pt x="5554" y="4944"/>
                  </a:lnTo>
                  <a:lnTo>
                    <a:pt x="6314" y="4368"/>
                  </a:lnTo>
                  <a:lnTo>
                    <a:pt x="6931" y="3984"/>
                  </a:lnTo>
                  <a:lnTo>
                    <a:pt x="7548" y="3648"/>
                  </a:lnTo>
                  <a:lnTo>
                    <a:pt x="8165" y="3360"/>
                  </a:lnTo>
                  <a:lnTo>
                    <a:pt x="8403" y="3264"/>
                  </a:lnTo>
                  <a:lnTo>
                    <a:pt x="8545" y="3072"/>
                  </a:lnTo>
                  <a:lnTo>
                    <a:pt x="8640" y="2880"/>
                  </a:lnTo>
                  <a:lnTo>
                    <a:pt x="8687" y="2688"/>
                  </a:lnTo>
                  <a:lnTo>
                    <a:pt x="8687" y="1440"/>
                  </a:lnTo>
                  <a:lnTo>
                    <a:pt x="12960" y="1440"/>
                  </a:lnTo>
                  <a:lnTo>
                    <a:pt x="12960" y="2688"/>
                  </a:lnTo>
                  <a:lnTo>
                    <a:pt x="13055" y="3072"/>
                  </a:lnTo>
                  <a:lnTo>
                    <a:pt x="13197" y="3264"/>
                  </a:lnTo>
                  <a:lnTo>
                    <a:pt x="13435" y="3360"/>
                  </a:lnTo>
                  <a:lnTo>
                    <a:pt x="14052" y="3600"/>
                  </a:lnTo>
                  <a:lnTo>
                    <a:pt x="14716" y="3984"/>
                  </a:lnTo>
                  <a:lnTo>
                    <a:pt x="15334" y="4368"/>
                  </a:lnTo>
                  <a:lnTo>
                    <a:pt x="16093" y="4944"/>
                  </a:lnTo>
                  <a:lnTo>
                    <a:pt x="16331" y="4992"/>
                  </a:lnTo>
                  <a:lnTo>
                    <a:pt x="16710" y="4896"/>
                  </a:lnTo>
                  <a:lnTo>
                    <a:pt x="17802" y="4272"/>
                  </a:lnTo>
                  <a:lnTo>
                    <a:pt x="19891" y="8016"/>
                  </a:lnTo>
                  <a:lnTo>
                    <a:pt x="18847" y="8640"/>
                  </a:lnTo>
                  <a:lnTo>
                    <a:pt x="18704" y="8736"/>
                  </a:lnTo>
                  <a:lnTo>
                    <a:pt x="18562" y="8928"/>
                  </a:lnTo>
                  <a:lnTo>
                    <a:pt x="18467" y="9168"/>
                  </a:lnTo>
                  <a:lnTo>
                    <a:pt x="18467" y="9360"/>
                  </a:lnTo>
                  <a:close/>
                  <a:moveTo>
                    <a:pt x="21220" y="12720"/>
                  </a:moveTo>
                  <a:lnTo>
                    <a:pt x="19938" y="12000"/>
                  </a:lnTo>
                  <a:lnTo>
                    <a:pt x="20081" y="11424"/>
                  </a:lnTo>
                  <a:lnTo>
                    <a:pt x="20081" y="10224"/>
                  </a:lnTo>
                  <a:lnTo>
                    <a:pt x="19938" y="9600"/>
                  </a:lnTo>
                  <a:lnTo>
                    <a:pt x="21220" y="8880"/>
                  </a:lnTo>
                  <a:lnTo>
                    <a:pt x="21410" y="8688"/>
                  </a:lnTo>
                  <a:lnTo>
                    <a:pt x="21553" y="8592"/>
                  </a:lnTo>
                  <a:lnTo>
                    <a:pt x="21600" y="8496"/>
                  </a:lnTo>
                  <a:lnTo>
                    <a:pt x="21600" y="8160"/>
                  </a:lnTo>
                  <a:lnTo>
                    <a:pt x="21553" y="8016"/>
                  </a:lnTo>
                  <a:lnTo>
                    <a:pt x="21505" y="7920"/>
                  </a:lnTo>
                  <a:lnTo>
                    <a:pt x="18657" y="2928"/>
                  </a:lnTo>
                  <a:lnTo>
                    <a:pt x="18562" y="2784"/>
                  </a:lnTo>
                  <a:lnTo>
                    <a:pt x="18419" y="2688"/>
                  </a:lnTo>
                  <a:lnTo>
                    <a:pt x="18324" y="2640"/>
                  </a:lnTo>
                  <a:lnTo>
                    <a:pt x="18182" y="2592"/>
                  </a:lnTo>
                  <a:lnTo>
                    <a:pt x="17802" y="2592"/>
                  </a:lnTo>
                  <a:lnTo>
                    <a:pt x="17660" y="2688"/>
                  </a:lnTo>
                  <a:lnTo>
                    <a:pt x="16425" y="3408"/>
                  </a:lnTo>
                  <a:lnTo>
                    <a:pt x="15951" y="3024"/>
                  </a:lnTo>
                  <a:lnTo>
                    <a:pt x="15429" y="2736"/>
                  </a:lnTo>
                  <a:lnTo>
                    <a:pt x="14954" y="2448"/>
                  </a:lnTo>
                  <a:lnTo>
                    <a:pt x="14384" y="2160"/>
                  </a:lnTo>
                  <a:lnTo>
                    <a:pt x="14384" y="576"/>
                  </a:lnTo>
                  <a:lnTo>
                    <a:pt x="14337" y="480"/>
                  </a:lnTo>
                  <a:lnTo>
                    <a:pt x="14289" y="336"/>
                  </a:lnTo>
                  <a:lnTo>
                    <a:pt x="14052" y="96"/>
                  </a:lnTo>
                  <a:lnTo>
                    <a:pt x="13909" y="48"/>
                  </a:lnTo>
                  <a:lnTo>
                    <a:pt x="13815" y="0"/>
                  </a:lnTo>
                  <a:lnTo>
                    <a:pt x="7833" y="0"/>
                  </a:lnTo>
                  <a:lnTo>
                    <a:pt x="7691" y="48"/>
                  </a:lnTo>
                  <a:lnTo>
                    <a:pt x="7596" y="96"/>
                  </a:lnTo>
                  <a:lnTo>
                    <a:pt x="7358" y="336"/>
                  </a:lnTo>
                  <a:lnTo>
                    <a:pt x="7311" y="480"/>
                  </a:lnTo>
                  <a:lnTo>
                    <a:pt x="7263" y="576"/>
                  </a:lnTo>
                  <a:lnTo>
                    <a:pt x="7263" y="2160"/>
                  </a:lnTo>
                  <a:lnTo>
                    <a:pt x="6694" y="2448"/>
                  </a:lnTo>
                  <a:lnTo>
                    <a:pt x="6171" y="2736"/>
                  </a:lnTo>
                  <a:lnTo>
                    <a:pt x="5697" y="3024"/>
                  </a:lnTo>
                  <a:lnTo>
                    <a:pt x="5175" y="3408"/>
                  </a:lnTo>
                  <a:lnTo>
                    <a:pt x="3988" y="2688"/>
                  </a:lnTo>
                  <a:lnTo>
                    <a:pt x="3845" y="2592"/>
                  </a:lnTo>
                  <a:lnTo>
                    <a:pt x="3418" y="2592"/>
                  </a:lnTo>
                  <a:lnTo>
                    <a:pt x="3276" y="2640"/>
                  </a:lnTo>
                  <a:lnTo>
                    <a:pt x="3181" y="2688"/>
                  </a:lnTo>
                  <a:lnTo>
                    <a:pt x="3038" y="2784"/>
                  </a:lnTo>
                  <a:lnTo>
                    <a:pt x="2943" y="2928"/>
                  </a:lnTo>
                  <a:lnTo>
                    <a:pt x="95" y="7920"/>
                  </a:lnTo>
                  <a:lnTo>
                    <a:pt x="47" y="8016"/>
                  </a:lnTo>
                  <a:lnTo>
                    <a:pt x="47" y="8160"/>
                  </a:lnTo>
                  <a:lnTo>
                    <a:pt x="0" y="8352"/>
                  </a:lnTo>
                  <a:lnTo>
                    <a:pt x="47" y="8496"/>
                  </a:lnTo>
                  <a:lnTo>
                    <a:pt x="95" y="8592"/>
                  </a:lnTo>
                  <a:lnTo>
                    <a:pt x="380" y="8880"/>
                  </a:lnTo>
                  <a:lnTo>
                    <a:pt x="1662" y="9600"/>
                  </a:lnTo>
                  <a:lnTo>
                    <a:pt x="1567" y="10224"/>
                  </a:lnTo>
                  <a:lnTo>
                    <a:pt x="1519" y="10848"/>
                  </a:lnTo>
                  <a:lnTo>
                    <a:pt x="1567" y="11424"/>
                  </a:lnTo>
                  <a:lnTo>
                    <a:pt x="1662" y="12000"/>
                  </a:lnTo>
                  <a:lnTo>
                    <a:pt x="380" y="12720"/>
                  </a:lnTo>
                  <a:lnTo>
                    <a:pt x="285" y="12864"/>
                  </a:lnTo>
                  <a:lnTo>
                    <a:pt x="95" y="13056"/>
                  </a:lnTo>
                  <a:lnTo>
                    <a:pt x="47" y="13152"/>
                  </a:lnTo>
                  <a:lnTo>
                    <a:pt x="0" y="13296"/>
                  </a:lnTo>
                  <a:lnTo>
                    <a:pt x="47" y="13440"/>
                  </a:lnTo>
                  <a:lnTo>
                    <a:pt x="47" y="13632"/>
                  </a:lnTo>
                  <a:lnTo>
                    <a:pt x="95" y="13728"/>
                  </a:lnTo>
                  <a:lnTo>
                    <a:pt x="2991" y="18720"/>
                  </a:lnTo>
                  <a:lnTo>
                    <a:pt x="3038" y="18864"/>
                  </a:lnTo>
                  <a:lnTo>
                    <a:pt x="3181" y="18912"/>
                  </a:lnTo>
                  <a:lnTo>
                    <a:pt x="3276" y="19008"/>
                  </a:lnTo>
                  <a:lnTo>
                    <a:pt x="3418" y="19056"/>
                  </a:lnTo>
                  <a:lnTo>
                    <a:pt x="3845" y="19056"/>
                  </a:lnTo>
                  <a:lnTo>
                    <a:pt x="3988" y="19008"/>
                  </a:lnTo>
                  <a:lnTo>
                    <a:pt x="5175" y="18240"/>
                  </a:lnTo>
                  <a:lnTo>
                    <a:pt x="6219" y="18912"/>
                  </a:lnTo>
                  <a:lnTo>
                    <a:pt x="6694" y="19200"/>
                  </a:lnTo>
                  <a:lnTo>
                    <a:pt x="7263" y="19488"/>
                  </a:lnTo>
                  <a:lnTo>
                    <a:pt x="7263" y="21072"/>
                  </a:lnTo>
                  <a:lnTo>
                    <a:pt x="7311" y="21168"/>
                  </a:lnTo>
                  <a:lnTo>
                    <a:pt x="7358" y="21312"/>
                  </a:lnTo>
                  <a:lnTo>
                    <a:pt x="7453" y="21408"/>
                  </a:lnTo>
                  <a:lnTo>
                    <a:pt x="7596" y="21504"/>
                  </a:lnTo>
                  <a:lnTo>
                    <a:pt x="7691" y="21552"/>
                  </a:lnTo>
                  <a:lnTo>
                    <a:pt x="7833" y="21600"/>
                  </a:lnTo>
                  <a:lnTo>
                    <a:pt x="13815" y="21600"/>
                  </a:lnTo>
                  <a:lnTo>
                    <a:pt x="13909" y="21552"/>
                  </a:lnTo>
                  <a:lnTo>
                    <a:pt x="14052" y="21504"/>
                  </a:lnTo>
                  <a:lnTo>
                    <a:pt x="14194" y="21408"/>
                  </a:lnTo>
                  <a:lnTo>
                    <a:pt x="14289" y="21312"/>
                  </a:lnTo>
                  <a:lnTo>
                    <a:pt x="14337" y="21168"/>
                  </a:lnTo>
                  <a:lnTo>
                    <a:pt x="14384" y="21072"/>
                  </a:lnTo>
                  <a:lnTo>
                    <a:pt x="14384" y="19488"/>
                  </a:lnTo>
                  <a:lnTo>
                    <a:pt x="14954" y="19200"/>
                  </a:lnTo>
                  <a:lnTo>
                    <a:pt x="15429" y="18912"/>
                  </a:lnTo>
                  <a:lnTo>
                    <a:pt x="15951" y="18576"/>
                  </a:lnTo>
                  <a:lnTo>
                    <a:pt x="16425" y="18240"/>
                  </a:lnTo>
                  <a:lnTo>
                    <a:pt x="17660" y="18960"/>
                  </a:lnTo>
                  <a:lnTo>
                    <a:pt x="17802" y="19056"/>
                  </a:lnTo>
                  <a:lnTo>
                    <a:pt x="18182" y="19056"/>
                  </a:lnTo>
                  <a:lnTo>
                    <a:pt x="18324" y="19008"/>
                  </a:lnTo>
                  <a:lnTo>
                    <a:pt x="18419" y="18960"/>
                  </a:lnTo>
                  <a:lnTo>
                    <a:pt x="18562" y="18864"/>
                  </a:lnTo>
                  <a:lnTo>
                    <a:pt x="18657" y="18720"/>
                  </a:lnTo>
                  <a:lnTo>
                    <a:pt x="21505" y="13728"/>
                  </a:lnTo>
                  <a:lnTo>
                    <a:pt x="21600" y="13440"/>
                  </a:lnTo>
                  <a:lnTo>
                    <a:pt x="21600" y="13296"/>
                  </a:lnTo>
                  <a:lnTo>
                    <a:pt x="21553" y="13152"/>
                  </a:lnTo>
                  <a:lnTo>
                    <a:pt x="21553" y="13056"/>
                  </a:lnTo>
                  <a:lnTo>
                    <a:pt x="21410" y="12960"/>
                  </a:lnTo>
                  <a:lnTo>
                    <a:pt x="21315" y="12864"/>
                  </a:lnTo>
                  <a:lnTo>
                    <a:pt x="21220" y="127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247217" y="247217"/>
              <a:ext cx="76068" cy="76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18020"/>
                  </a:moveTo>
                  <a:lnTo>
                    <a:pt x="10080" y="17901"/>
                  </a:lnTo>
                  <a:lnTo>
                    <a:pt x="9240" y="17901"/>
                  </a:lnTo>
                  <a:lnTo>
                    <a:pt x="8640" y="17662"/>
                  </a:lnTo>
                  <a:lnTo>
                    <a:pt x="8040" y="17304"/>
                  </a:lnTo>
                  <a:lnTo>
                    <a:pt x="7320" y="17065"/>
                  </a:lnTo>
                  <a:lnTo>
                    <a:pt x="6720" y="16707"/>
                  </a:lnTo>
                  <a:lnTo>
                    <a:pt x="6240" y="16349"/>
                  </a:lnTo>
                  <a:lnTo>
                    <a:pt x="5640" y="15872"/>
                  </a:lnTo>
                  <a:lnTo>
                    <a:pt x="5160" y="15275"/>
                  </a:lnTo>
                  <a:lnTo>
                    <a:pt x="4800" y="14798"/>
                  </a:lnTo>
                  <a:lnTo>
                    <a:pt x="4440" y="14201"/>
                  </a:lnTo>
                  <a:lnTo>
                    <a:pt x="4080" y="13485"/>
                  </a:lnTo>
                  <a:lnTo>
                    <a:pt x="3840" y="12888"/>
                  </a:lnTo>
                  <a:lnTo>
                    <a:pt x="3720" y="12292"/>
                  </a:lnTo>
                  <a:lnTo>
                    <a:pt x="3600" y="11456"/>
                  </a:lnTo>
                  <a:lnTo>
                    <a:pt x="3600" y="10024"/>
                  </a:lnTo>
                  <a:lnTo>
                    <a:pt x="3720" y="9308"/>
                  </a:lnTo>
                  <a:lnTo>
                    <a:pt x="3840" y="8712"/>
                  </a:lnTo>
                  <a:lnTo>
                    <a:pt x="4080" y="7996"/>
                  </a:lnTo>
                  <a:lnTo>
                    <a:pt x="5160" y="6206"/>
                  </a:lnTo>
                  <a:lnTo>
                    <a:pt x="5640" y="5728"/>
                  </a:lnTo>
                  <a:lnTo>
                    <a:pt x="6240" y="5251"/>
                  </a:lnTo>
                  <a:lnTo>
                    <a:pt x="6720" y="4893"/>
                  </a:lnTo>
                  <a:lnTo>
                    <a:pt x="7320" y="4415"/>
                  </a:lnTo>
                  <a:lnTo>
                    <a:pt x="8040" y="4177"/>
                  </a:lnTo>
                  <a:lnTo>
                    <a:pt x="8640" y="3938"/>
                  </a:lnTo>
                  <a:lnTo>
                    <a:pt x="9240" y="3819"/>
                  </a:lnTo>
                  <a:lnTo>
                    <a:pt x="10080" y="3699"/>
                  </a:lnTo>
                  <a:lnTo>
                    <a:pt x="10800" y="3580"/>
                  </a:lnTo>
                  <a:lnTo>
                    <a:pt x="11400" y="3699"/>
                  </a:lnTo>
                  <a:lnTo>
                    <a:pt x="12240" y="3819"/>
                  </a:lnTo>
                  <a:lnTo>
                    <a:pt x="12840" y="3938"/>
                  </a:lnTo>
                  <a:lnTo>
                    <a:pt x="13680" y="4177"/>
                  </a:lnTo>
                  <a:lnTo>
                    <a:pt x="14160" y="4415"/>
                  </a:lnTo>
                  <a:lnTo>
                    <a:pt x="14760" y="4893"/>
                  </a:lnTo>
                  <a:lnTo>
                    <a:pt x="15240" y="5251"/>
                  </a:lnTo>
                  <a:lnTo>
                    <a:pt x="15840" y="5728"/>
                  </a:lnTo>
                  <a:lnTo>
                    <a:pt x="16320" y="6206"/>
                  </a:lnTo>
                  <a:lnTo>
                    <a:pt x="17400" y="7996"/>
                  </a:lnTo>
                  <a:lnTo>
                    <a:pt x="17640" y="8712"/>
                  </a:lnTo>
                  <a:lnTo>
                    <a:pt x="17880" y="9308"/>
                  </a:lnTo>
                  <a:lnTo>
                    <a:pt x="18000" y="10024"/>
                  </a:lnTo>
                  <a:lnTo>
                    <a:pt x="18000" y="11456"/>
                  </a:lnTo>
                  <a:lnTo>
                    <a:pt x="17880" y="12292"/>
                  </a:lnTo>
                  <a:lnTo>
                    <a:pt x="17400" y="13485"/>
                  </a:lnTo>
                  <a:lnTo>
                    <a:pt x="17040" y="14201"/>
                  </a:lnTo>
                  <a:lnTo>
                    <a:pt x="16680" y="14798"/>
                  </a:lnTo>
                  <a:lnTo>
                    <a:pt x="16320" y="15275"/>
                  </a:lnTo>
                  <a:lnTo>
                    <a:pt x="15840" y="15872"/>
                  </a:lnTo>
                  <a:lnTo>
                    <a:pt x="15240" y="16349"/>
                  </a:lnTo>
                  <a:lnTo>
                    <a:pt x="14760" y="16707"/>
                  </a:lnTo>
                  <a:lnTo>
                    <a:pt x="14160" y="17065"/>
                  </a:lnTo>
                  <a:lnTo>
                    <a:pt x="13680" y="17304"/>
                  </a:lnTo>
                  <a:lnTo>
                    <a:pt x="12840" y="17662"/>
                  </a:lnTo>
                  <a:lnTo>
                    <a:pt x="12240" y="17901"/>
                  </a:lnTo>
                  <a:lnTo>
                    <a:pt x="11400" y="17901"/>
                  </a:lnTo>
                  <a:lnTo>
                    <a:pt x="10800" y="18020"/>
                  </a:lnTo>
                  <a:close/>
                  <a:moveTo>
                    <a:pt x="10800" y="0"/>
                  </a:moveTo>
                  <a:lnTo>
                    <a:pt x="9600" y="119"/>
                  </a:lnTo>
                  <a:lnTo>
                    <a:pt x="8640" y="239"/>
                  </a:lnTo>
                  <a:lnTo>
                    <a:pt x="7560" y="477"/>
                  </a:lnTo>
                  <a:lnTo>
                    <a:pt x="6600" y="835"/>
                  </a:lnTo>
                  <a:lnTo>
                    <a:pt x="5640" y="1432"/>
                  </a:lnTo>
                  <a:lnTo>
                    <a:pt x="4800" y="1909"/>
                  </a:lnTo>
                  <a:lnTo>
                    <a:pt x="3840" y="2506"/>
                  </a:lnTo>
                  <a:lnTo>
                    <a:pt x="3120" y="3222"/>
                  </a:lnTo>
                  <a:lnTo>
                    <a:pt x="2520" y="3938"/>
                  </a:lnTo>
                  <a:lnTo>
                    <a:pt x="1800" y="4893"/>
                  </a:lnTo>
                  <a:lnTo>
                    <a:pt x="1320" y="5609"/>
                  </a:lnTo>
                  <a:lnTo>
                    <a:pt x="840" y="6683"/>
                  </a:lnTo>
                  <a:lnTo>
                    <a:pt x="360" y="7638"/>
                  </a:lnTo>
                  <a:lnTo>
                    <a:pt x="120" y="8712"/>
                  </a:lnTo>
                  <a:lnTo>
                    <a:pt x="0" y="9666"/>
                  </a:lnTo>
                  <a:lnTo>
                    <a:pt x="0" y="11814"/>
                  </a:lnTo>
                  <a:lnTo>
                    <a:pt x="120" y="12888"/>
                  </a:lnTo>
                  <a:lnTo>
                    <a:pt x="360" y="14082"/>
                  </a:lnTo>
                  <a:lnTo>
                    <a:pt x="840" y="14917"/>
                  </a:lnTo>
                  <a:lnTo>
                    <a:pt x="1320" y="15991"/>
                  </a:lnTo>
                  <a:lnTo>
                    <a:pt x="1800" y="16827"/>
                  </a:lnTo>
                  <a:lnTo>
                    <a:pt x="2520" y="17662"/>
                  </a:lnTo>
                  <a:lnTo>
                    <a:pt x="3120" y="18378"/>
                  </a:lnTo>
                  <a:lnTo>
                    <a:pt x="3840" y="18975"/>
                  </a:lnTo>
                  <a:lnTo>
                    <a:pt x="4800" y="19691"/>
                  </a:lnTo>
                  <a:lnTo>
                    <a:pt x="5640" y="20287"/>
                  </a:lnTo>
                  <a:lnTo>
                    <a:pt x="7560" y="21003"/>
                  </a:lnTo>
                  <a:lnTo>
                    <a:pt x="8640" y="21361"/>
                  </a:lnTo>
                  <a:lnTo>
                    <a:pt x="9600" y="21481"/>
                  </a:lnTo>
                  <a:lnTo>
                    <a:pt x="10800" y="21600"/>
                  </a:lnTo>
                  <a:lnTo>
                    <a:pt x="12960" y="21361"/>
                  </a:lnTo>
                  <a:lnTo>
                    <a:pt x="14040" y="21003"/>
                  </a:lnTo>
                  <a:lnTo>
                    <a:pt x="14880" y="20645"/>
                  </a:lnTo>
                  <a:lnTo>
                    <a:pt x="15960" y="20287"/>
                  </a:lnTo>
                  <a:lnTo>
                    <a:pt x="16800" y="19691"/>
                  </a:lnTo>
                  <a:lnTo>
                    <a:pt x="17640" y="18975"/>
                  </a:lnTo>
                  <a:lnTo>
                    <a:pt x="18360" y="18378"/>
                  </a:lnTo>
                  <a:lnTo>
                    <a:pt x="19200" y="17662"/>
                  </a:lnTo>
                  <a:lnTo>
                    <a:pt x="19800" y="16827"/>
                  </a:lnTo>
                  <a:lnTo>
                    <a:pt x="20280" y="15991"/>
                  </a:lnTo>
                  <a:lnTo>
                    <a:pt x="20640" y="14917"/>
                  </a:lnTo>
                  <a:lnTo>
                    <a:pt x="21120" y="14082"/>
                  </a:lnTo>
                  <a:lnTo>
                    <a:pt x="21360" y="13008"/>
                  </a:lnTo>
                  <a:lnTo>
                    <a:pt x="21600" y="11814"/>
                  </a:lnTo>
                  <a:lnTo>
                    <a:pt x="21600" y="9666"/>
                  </a:lnTo>
                  <a:lnTo>
                    <a:pt x="21360" y="8712"/>
                  </a:lnTo>
                  <a:lnTo>
                    <a:pt x="21120" y="7638"/>
                  </a:lnTo>
                  <a:lnTo>
                    <a:pt x="20640" y="6683"/>
                  </a:lnTo>
                  <a:lnTo>
                    <a:pt x="20280" y="5609"/>
                  </a:lnTo>
                  <a:lnTo>
                    <a:pt x="19800" y="4773"/>
                  </a:lnTo>
                  <a:lnTo>
                    <a:pt x="19200" y="3938"/>
                  </a:lnTo>
                  <a:lnTo>
                    <a:pt x="18360" y="3222"/>
                  </a:lnTo>
                  <a:lnTo>
                    <a:pt x="17640" y="2506"/>
                  </a:lnTo>
                  <a:lnTo>
                    <a:pt x="16800" y="1909"/>
                  </a:lnTo>
                  <a:lnTo>
                    <a:pt x="15960" y="1432"/>
                  </a:lnTo>
                  <a:lnTo>
                    <a:pt x="14880" y="835"/>
                  </a:lnTo>
                  <a:lnTo>
                    <a:pt x="14040" y="477"/>
                  </a:lnTo>
                  <a:lnTo>
                    <a:pt x="12960" y="23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6105857" y="5153021"/>
            <a:ext cx="380335" cy="291590"/>
            <a:chOff x="0" y="0"/>
            <a:chExt cx="380334" cy="291589"/>
          </a:xfrm>
        </p:grpSpPr>
        <p:sp>
          <p:nvSpPr>
            <p:cNvPr id="127" name="Shape 127"/>
            <p:cNvSpPr/>
            <p:nvPr/>
          </p:nvSpPr>
          <p:spPr>
            <a:xfrm>
              <a:off x="-1" y="0"/>
              <a:ext cx="380335" cy="29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16" y="20631"/>
                  </a:moveTo>
                  <a:lnTo>
                    <a:pt x="1992" y="20631"/>
                  </a:lnTo>
                  <a:lnTo>
                    <a:pt x="1848" y="20600"/>
                  </a:lnTo>
                  <a:lnTo>
                    <a:pt x="1704" y="20537"/>
                  </a:lnTo>
                  <a:lnTo>
                    <a:pt x="1464" y="20412"/>
                  </a:lnTo>
                  <a:lnTo>
                    <a:pt x="1320" y="20318"/>
                  </a:lnTo>
                  <a:lnTo>
                    <a:pt x="1224" y="20225"/>
                  </a:lnTo>
                  <a:lnTo>
                    <a:pt x="1128" y="20100"/>
                  </a:lnTo>
                  <a:lnTo>
                    <a:pt x="1032" y="19943"/>
                  </a:lnTo>
                  <a:lnTo>
                    <a:pt x="936" y="19818"/>
                  </a:lnTo>
                  <a:lnTo>
                    <a:pt x="864" y="19662"/>
                  </a:lnTo>
                  <a:lnTo>
                    <a:pt x="816" y="19474"/>
                  </a:lnTo>
                  <a:lnTo>
                    <a:pt x="768" y="19318"/>
                  </a:lnTo>
                  <a:lnTo>
                    <a:pt x="744" y="19162"/>
                  </a:lnTo>
                  <a:lnTo>
                    <a:pt x="720" y="18943"/>
                  </a:lnTo>
                  <a:lnTo>
                    <a:pt x="720" y="14067"/>
                  </a:lnTo>
                  <a:lnTo>
                    <a:pt x="4752" y="14067"/>
                  </a:lnTo>
                  <a:lnTo>
                    <a:pt x="4848" y="14004"/>
                  </a:lnTo>
                  <a:lnTo>
                    <a:pt x="4920" y="13942"/>
                  </a:lnTo>
                  <a:lnTo>
                    <a:pt x="4968" y="13848"/>
                  </a:lnTo>
                  <a:lnTo>
                    <a:pt x="6384" y="10878"/>
                  </a:lnTo>
                  <a:lnTo>
                    <a:pt x="8280" y="17036"/>
                  </a:lnTo>
                  <a:lnTo>
                    <a:pt x="8328" y="17161"/>
                  </a:lnTo>
                  <a:lnTo>
                    <a:pt x="8400" y="17286"/>
                  </a:lnTo>
                  <a:lnTo>
                    <a:pt x="8592" y="17349"/>
                  </a:lnTo>
                  <a:lnTo>
                    <a:pt x="8688" y="17349"/>
                  </a:lnTo>
                  <a:lnTo>
                    <a:pt x="8784" y="17318"/>
                  </a:lnTo>
                  <a:lnTo>
                    <a:pt x="8880" y="17224"/>
                  </a:lnTo>
                  <a:lnTo>
                    <a:pt x="8928" y="17099"/>
                  </a:lnTo>
                  <a:lnTo>
                    <a:pt x="12192" y="9909"/>
                  </a:lnTo>
                  <a:lnTo>
                    <a:pt x="14784" y="17536"/>
                  </a:lnTo>
                  <a:lnTo>
                    <a:pt x="14832" y="17630"/>
                  </a:lnTo>
                  <a:lnTo>
                    <a:pt x="14904" y="17755"/>
                  </a:lnTo>
                  <a:lnTo>
                    <a:pt x="14976" y="17786"/>
                  </a:lnTo>
                  <a:lnTo>
                    <a:pt x="15072" y="17818"/>
                  </a:lnTo>
                  <a:lnTo>
                    <a:pt x="15192" y="17818"/>
                  </a:lnTo>
                  <a:lnTo>
                    <a:pt x="15288" y="17786"/>
                  </a:lnTo>
                  <a:lnTo>
                    <a:pt x="15360" y="17693"/>
                  </a:lnTo>
                  <a:lnTo>
                    <a:pt x="15408" y="17599"/>
                  </a:lnTo>
                  <a:lnTo>
                    <a:pt x="17112" y="14067"/>
                  </a:lnTo>
                  <a:lnTo>
                    <a:pt x="20856" y="14067"/>
                  </a:lnTo>
                  <a:lnTo>
                    <a:pt x="20856" y="18943"/>
                  </a:lnTo>
                  <a:lnTo>
                    <a:pt x="20832" y="19162"/>
                  </a:lnTo>
                  <a:lnTo>
                    <a:pt x="20808" y="19318"/>
                  </a:lnTo>
                  <a:lnTo>
                    <a:pt x="20760" y="19474"/>
                  </a:lnTo>
                  <a:lnTo>
                    <a:pt x="20688" y="19662"/>
                  </a:lnTo>
                  <a:lnTo>
                    <a:pt x="20616" y="19818"/>
                  </a:lnTo>
                  <a:lnTo>
                    <a:pt x="20544" y="19943"/>
                  </a:lnTo>
                  <a:lnTo>
                    <a:pt x="20448" y="20100"/>
                  </a:lnTo>
                  <a:lnTo>
                    <a:pt x="20352" y="20225"/>
                  </a:lnTo>
                  <a:lnTo>
                    <a:pt x="20112" y="20412"/>
                  </a:lnTo>
                  <a:lnTo>
                    <a:pt x="19992" y="20475"/>
                  </a:lnTo>
                  <a:lnTo>
                    <a:pt x="19848" y="20537"/>
                  </a:lnTo>
                  <a:lnTo>
                    <a:pt x="19728" y="20600"/>
                  </a:lnTo>
                  <a:lnTo>
                    <a:pt x="19560" y="20631"/>
                  </a:lnTo>
                  <a:lnTo>
                    <a:pt x="19416" y="20631"/>
                  </a:lnTo>
                  <a:close/>
                  <a:moveTo>
                    <a:pt x="2160" y="938"/>
                  </a:moveTo>
                  <a:lnTo>
                    <a:pt x="19560" y="938"/>
                  </a:lnTo>
                  <a:lnTo>
                    <a:pt x="19728" y="969"/>
                  </a:lnTo>
                  <a:lnTo>
                    <a:pt x="19848" y="1032"/>
                  </a:lnTo>
                  <a:lnTo>
                    <a:pt x="19992" y="1063"/>
                  </a:lnTo>
                  <a:lnTo>
                    <a:pt x="20232" y="1250"/>
                  </a:lnTo>
                  <a:lnTo>
                    <a:pt x="20352" y="1375"/>
                  </a:lnTo>
                  <a:lnTo>
                    <a:pt x="20544" y="1625"/>
                  </a:lnTo>
                  <a:lnTo>
                    <a:pt x="20616" y="1782"/>
                  </a:lnTo>
                  <a:lnTo>
                    <a:pt x="20688" y="1907"/>
                  </a:lnTo>
                  <a:lnTo>
                    <a:pt x="20760" y="2063"/>
                  </a:lnTo>
                  <a:lnTo>
                    <a:pt x="20808" y="2282"/>
                  </a:lnTo>
                  <a:lnTo>
                    <a:pt x="20832" y="2438"/>
                  </a:lnTo>
                  <a:lnTo>
                    <a:pt x="20856" y="2626"/>
                  </a:lnTo>
                  <a:lnTo>
                    <a:pt x="20856" y="4689"/>
                  </a:lnTo>
                  <a:lnTo>
                    <a:pt x="720" y="4689"/>
                  </a:lnTo>
                  <a:lnTo>
                    <a:pt x="720" y="2595"/>
                  </a:lnTo>
                  <a:lnTo>
                    <a:pt x="744" y="2438"/>
                  </a:lnTo>
                  <a:lnTo>
                    <a:pt x="768" y="2219"/>
                  </a:lnTo>
                  <a:lnTo>
                    <a:pt x="864" y="1907"/>
                  </a:lnTo>
                  <a:lnTo>
                    <a:pt x="936" y="1782"/>
                  </a:lnTo>
                  <a:lnTo>
                    <a:pt x="1032" y="1625"/>
                  </a:lnTo>
                  <a:lnTo>
                    <a:pt x="1320" y="1250"/>
                  </a:lnTo>
                  <a:lnTo>
                    <a:pt x="1464" y="1157"/>
                  </a:lnTo>
                  <a:lnTo>
                    <a:pt x="1704" y="1032"/>
                  </a:lnTo>
                  <a:lnTo>
                    <a:pt x="1848" y="969"/>
                  </a:lnTo>
                  <a:lnTo>
                    <a:pt x="1992" y="938"/>
                  </a:lnTo>
                  <a:lnTo>
                    <a:pt x="2160" y="938"/>
                  </a:lnTo>
                  <a:close/>
                  <a:moveTo>
                    <a:pt x="720" y="5595"/>
                  </a:moveTo>
                  <a:lnTo>
                    <a:pt x="20856" y="5595"/>
                  </a:lnTo>
                  <a:lnTo>
                    <a:pt x="20856" y="13129"/>
                  </a:lnTo>
                  <a:lnTo>
                    <a:pt x="16824" y="13129"/>
                  </a:lnTo>
                  <a:lnTo>
                    <a:pt x="16728" y="13191"/>
                  </a:lnTo>
                  <a:lnTo>
                    <a:pt x="16656" y="13254"/>
                  </a:lnTo>
                  <a:lnTo>
                    <a:pt x="16584" y="13379"/>
                  </a:lnTo>
                  <a:lnTo>
                    <a:pt x="15168" y="16348"/>
                  </a:lnTo>
                  <a:lnTo>
                    <a:pt x="12552" y="8721"/>
                  </a:lnTo>
                  <a:lnTo>
                    <a:pt x="12480" y="8627"/>
                  </a:lnTo>
                  <a:lnTo>
                    <a:pt x="12432" y="8534"/>
                  </a:lnTo>
                  <a:lnTo>
                    <a:pt x="12336" y="8440"/>
                  </a:lnTo>
                  <a:lnTo>
                    <a:pt x="12144" y="8440"/>
                  </a:lnTo>
                  <a:lnTo>
                    <a:pt x="12048" y="8471"/>
                  </a:lnTo>
                  <a:lnTo>
                    <a:pt x="11976" y="8596"/>
                  </a:lnTo>
                  <a:lnTo>
                    <a:pt x="11928" y="8690"/>
                  </a:lnTo>
                  <a:lnTo>
                    <a:pt x="8688" y="15817"/>
                  </a:lnTo>
                  <a:lnTo>
                    <a:pt x="6792" y="9659"/>
                  </a:lnTo>
                  <a:lnTo>
                    <a:pt x="6744" y="9565"/>
                  </a:lnTo>
                  <a:lnTo>
                    <a:pt x="6672" y="9440"/>
                  </a:lnTo>
                  <a:lnTo>
                    <a:pt x="6480" y="9378"/>
                  </a:lnTo>
                  <a:lnTo>
                    <a:pt x="6384" y="9378"/>
                  </a:lnTo>
                  <a:lnTo>
                    <a:pt x="6312" y="9409"/>
                  </a:lnTo>
                  <a:lnTo>
                    <a:pt x="6240" y="9503"/>
                  </a:lnTo>
                  <a:lnTo>
                    <a:pt x="6144" y="9597"/>
                  </a:lnTo>
                  <a:lnTo>
                    <a:pt x="4464" y="13129"/>
                  </a:lnTo>
                  <a:lnTo>
                    <a:pt x="720" y="13129"/>
                  </a:lnTo>
                  <a:lnTo>
                    <a:pt x="720" y="5595"/>
                  </a:lnTo>
                  <a:close/>
                  <a:moveTo>
                    <a:pt x="19416" y="0"/>
                  </a:moveTo>
                  <a:lnTo>
                    <a:pt x="1920" y="0"/>
                  </a:lnTo>
                  <a:lnTo>
                    <a:pt x="1704" y="63"/>
                  </a:lnTo>
                  <a:lnTo>
                    <a:pt x="1512" y="125"/>
                  </a:lnTo>
                  <a:lnTo>
                    <a:pt x="1296" y="219"/>
                  </a:lnTo>
                  <a:lnTo>
                    <a:pt x="1128" y="344"/>
                  </a:lnTo>
                  <a:lnTo>
                    <a:pt x="936" y="469"/>
                  </a:lnTo>
                  <a:lnTo>
                    <a:pt x="768" y="625"/>
                  </a:lnTo>
                  <a:lnTo>
                    <a:pt x="600" y="844"/>
                  </a:lnTo>
                  <a:lnTo>
                    <a:pt x="360" y="1219"/>
                  </a:lnTo>
                  <a:lnTo>
                    <a:pt x="240" y="1469"/>
                  </a:lnTo>
                  <a:lnTo>
                    <a:pt x="144" y="1688"/>
                  </a:lnTo>
                  <a:lnTo>
                    <a:pt x="72" y="1969"/>
                  </a:lnTo>
                  <a:lnTo>
                    <a:pt x="24" y="2219"/>
                  </a:lnTo>
                  <a:lnTo>
                    <a:pt x="0" y="2532"/>
                  </a:lnTo>
                  <a:lnTo>
                    <a:pt x="0" y="19037"/>
                  </a:lnTo>
                  <a:lnTo>
                    <a:pt x="24" y="19318"/>
                  </a:lnTo>
                  <a:lnTo>
                    <a:pt x="72" y="19568"/>
                  </a:lnTo>
                  <a:lnTo>
                    <a:pt x="144" y="19849"/>
                  </a:lnTo>
                  <a:lnTo>
                    <a:pt x="240" y="20100"/>
                  </a:lnTo>
                  <a:lnTo>
                    <a:pt x="600" y="20756"/>
                  </a:lnTo>
                  <a:lnTo>
                    <a:pt x="768" y="20912"/>
                  </a:lnTo>
                  <a:lnTo>
                    <a:pt x="936" y="21100"/>
                  </a:lnTo>
                  <a:lnTo>
                    <a:pt x="1128" y="21225"/>
                  </a:lnTo>
                  <a:lnTo>
                    <a:pt x="1296" y="21350"/>
                  </a:lnTo>
                  <a:lnTo>
                    <a:pt x="1512" y="21444"/>
                  </a:lnTo>
                  <a:lnTo>
                    <a:pt x="1704" y="21537"/>
                  </a:lnTo>
                  <a:lnTo>
                    <a:pt x="1920" y="21569"/>
                  </a:lnTo>
                  <a:lnTo>
                    <a:pt x="2160" y="21600"/>
                  </a:lnTo>
                  <a:lnTo>
                    <a:pt x="19416" y="21600"/>
                  </a:lnTo>
                  <a:lnTo>
                    <a:pt x="19656" y="21569"/>
                  </a:lnTo>
                  <a:lnTo>
                    <a:pt x="19848" y="21537"/>
                  </a:lnTo>
                  <a:lnTo>
                    <a:pt x="20064" y="21444"/>
                  </a:lnTo>
                  <a:lnTo>
                    <a:pt x="20256" y="21350"/>
                  </a:lnTo>
                  <a:lnTo>
                    <a:pt x="20448" y="21225"/>
                  </a:lnTo>
                  <a:lnTo>
                    <a:pt x="20616" y="21100"/>
                  </a:lnTo>
                  <a:lnTo>
                    <a:pt x="20808" y="20912"/>
                  </a:lnTo>
                  <a:lnTo>
                    <a:pt x="20952" y="20756"/>
                  </a:lnTo>
                  <a:lnTo>
                    <a:pt x="21096" y="20537"/>
                  </a:lnTo>
                  <a:lnTo>
                    <a:pt x="21216" y="20318"/>
                  </a:lnTo>
                  <a:lnTo>
                    <a:pt x="21312" y="20100"/>
                  </a:lnTo>
                  <a:lnTo>
                    <a:pt x="21408" y="19849"/>
                  </a:lnTo>
                  <a:lnTo>
                    <a:pt x="21504" y="19568"/>
                  </a:lnTo>
                  <a:lnTo>
                    <a:pt x="21552" y="19318"/>
                  </a:lnTo>
                  <a:lnTo>
                    <a:pt x="21600" y="18755"/>
                  </a:lnTo>
                  <a:lnTo>
                    <a:pt x="21600" y="2813"/>
                  </a:lnTo>
                  <a:lnTo>
                    <a:pt x="21576" y="2532"/>
                  </a:lnTo>
                  <a:lnTo>
                    <a:pt x="21552" y="2219"/>
                  </a:lnTo>
                  <a:lnTo>
                    <a:pt x="21504" y="1969"/>
                  </a:lnTo>
                  <a:lnTo>
                    <a:pt x="21408" y="1688"/>
                  </a:lnTo>
                  <a:lnTo>
                    <a:pt x="21312" y="1469"/>
                  </a:lnTo>
                  <a:lnTo>
                    <a:pt x="21216" y="1219"/>
                  </a:lnTo>
                  <a:lnTo>
                    <a:pt x="21096" y="1032"/>
                  </a:lnTo>
                  <a:lnTo>
                    <a:pt x="20952" y="844"/>
                  </a:lnTo>
                  <a:lnTo>
                    <a:pt x="20808" y="625"/>
                  </a:lnTo>
                  <a:lnTo>
                    <a:pt x="20616" y="469"/>
                  </a:lnTo>
                  <a:lnTo>
                    <a:pt x="20448" y="344"/>
                  </a:lnTo>
                  <a:lnTo>
                    <a:pt x="20256" y="219"/>
                  </a:lnTo>
                  <a:lnTo>
                    <a:pt x="20064" y="125"/>
                  </a:lnTo>
                  <a:lnTo>
                    <a:pt x="19848" y="63"/>
                  </a:lnTo>
                  <a:lnTo>
                    <a:pt x="19656" y="0"/>
                  </a:lnTo>
                  <a:lnTo>
                    <a:pt x="1941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38033" y="25355"/>
              <a:ext cx="23243" cy="2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17" y="21600"/>
                  </a:moveTo>
                  <a:lnTo>
                    <a:pt x="12814" y="21600"/>
                  </a:lnTo>
                  <a:lnTo>
                    <a:pt x="15010" y="20520"/>
                  </a:lnTo>
                  <a:lnTo>
                    <a:pt x="18671" y="18360"/>
                  </a:lnTo>
                  <a:lnTo>
                    <a:pt x="19769" y="16920"/>
                  </a:lnTo>
                  <a:lnTo>
                    <a:pt x="20868" y="14760"/>
                  </a:lnTo>
                  <a:lnTo>
                    <a:pt x="21234" y="12960"/>
                  </a:lnTo>
                  <a:lnTo>
                    <a:pt x="21600" y="10800"/>
                  </a:lnTo>
                  <a:lnTo>
                    <a:pt x="20868" y="6480"/>
                  </a:lnTo>
                  <a:lnTo>
                    <a:pt x="19769" y="5040"/>
                  </a:lnTo>
                  <a:lnTo>
                    <a:pt x="18671" y="2880"/>
                  </a:lnTo>
                  <a:lnTo>
                    <a:pt x="15010" y="720"/>
                  </a:lnTo>
                  <a:lnTo>
                    <a:pt x="10617" y="0"/>
                  </a:lnTo>
                  <a:lnTo>
                    <a:pt x="8420" y="360"/>
                  </a:lnTo>
                  <a:lnTo>
                    <a:pt x="6590" y="720"/>
                  </a:lnTo>
                  <a:lnTo>
                    <a:pt x="4393" y="1800"/>
                  </a:lnTo>
                  <a:lnTo>
                    <a:pt x="2929" y="2880"/>
                  </a:lnTo>
                  <a:lnTo>
                    <a:pt x="1831" y="5040"/>
                  </a:lnTo>
                  <a:lnTo>
                    <a:pt x="732" y="6480"/>
                  </a:lnTo>
                  <a:lnTo>
                    <a:pt x="0" y="8640"/>
                  </a:lnTo>
                  <a:lnTo>
                    <a:pt x="0" y="12960"/>
                  </a:lnTo>
                  <a:lnTo>
                    <a:pt x="732" y="14760"/>
                  </a:lnTo>
                  <a:lnTo>
                    <a:pt x="1831" y="16920"/>
                  </a:lnTo>
                  <a:lnTo>
                    <a:pt x="2929" y="18360"/>
                  </a:lnTo>
                  <a:lnTo>
                    <a:pt x="4393" y="19440"/>
                  </a:lnTo>
                  <a:lnTo>
                    <a:pt x="6590" y="20520"/>
                  </a:lnTo>
                  <a:lnTo>
                    <a:pt x="8420" y="21600"/>
                  </a:lnTo>
                  <a:lnTo>
                    <a:pt x="1061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73954" y="25355"/>
              <a:ext cx="25357" cy="2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3320" y="21600"/>
                  </a:lnTo>
                  <a:lnTo>
                    <a:pt x="18720" y="18360"/>
                  </a:lnTo>
                  <a:lnTo>
                    <a:pt x="19800" y="16920"/>
                  </a:lnTo>
                  <a:lnTo>
                    <a:pt x="20880" y="14760"/>
                  </a:lnTo>
                  <a:lnTo>
                    <a:pt x="21240" y="12960"/>
                  </a:lnTo>
                  <a:lnTo>
                    <a:pt x="21600" y="10800"/>
                  </a:lnTo>
                  <a:lnTo>
                    <a:pt x="20880" y="6480"/>
                  </a:lnTo>
                  <a:lnTo>
                    <a:pt x="19800" y="5040"/>
                  </a:lnTo>
                  <a:lnTo>
                    <a:pt x="18720" y="2880"/>
                  </a:lnTo>
                  <a:lnTo>
                    <a:pt x="15120" y="720"/>
                  </a:lnTo>
                  <a:lnTo>
                    <a:pt x="13320" y="360"/>
                  </a:lnTo>
                  <a:lnTo>
                    <a:pt x="10800" y="0"/>
                  </a:lnTo>
                  <a:lnTo>
                    <a:pt x="8640" y="360"/>
                  </a:lnTo>
                  <a:lnTo>
                    <a:pt x="6840" y="720"/>
                  </a:lnTo>
                  <a:lnTo>
                    <a:pt x="4680" y="1800"/>
                  </a:lnTo>
                  <a:lnTo>
                    <a:pt x="3240" y="2880"/>
                  </a:lnTo>
                  <a:lnTo>
                    <a:pt x="2160" y="5040"/>
                  </a:lnTo>
                  <a:lnTo>
                    <a:pt x="720" y="6480"/>
                  </a:lnTo>
                  <a:lnTo>
                    <a:pt x="0" y="8640"/>
                  </a:lnTo>
                  <a:lnTo>
                    <a:pt x="0" y="10800"/>
                  </a:lnTo>
                  <a:lnTo>
                    <a:pt x="360" y="12960"/>
                  </a:lnTo>
                  <a:lnTo>
                    <a:pt x="720" y="14760"/>
                  </a:lnTo>
                  <a:lnTo>
                    <a:pt x="2160" y="16920"/>
                  </a:lnTo>
                  <a:lnTo>
                    <a:pt x="3240" y="18360"/>
                  </a:lnTo>
                  <a:lnTo>
                    <a:pt x="4680" y="19440"/>
                  </a:lnTo>
                  <a:lnTo>
                    <a:pt x="6840" y="20520"/>
                  </a:lnTo>
                  <a:lnTo>
                    <a:pt x="8640" y="216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111987" y="25355"/>
              <a:ext cx="25357" cy="2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2960" y="21600"/>
                  </a:lnTo>
                  <a:lnTo>
                    <a:pt x="15120" y="20520"/>
                  </a:lnTo>
                  <a:lnTo>
                    <a:pt x="16920" y="19440"/>
                  </a:lnTo>
                  <a:lnTo>
                    <a:pt x="18360" y="18360"/>
                  </a:lnTo>
                  <a:lnTo>
                    <a:pt x="19800" y="16920"/>
                  </a:lnTo>
                  <a:lnTo>
                    <a:pt x="20880" y="14760"/>
                  </a:lnTo>
                  <a:lnTo>
                    <a:pt x="21600" y="12960"/>
                  </a:lnTo>
                  <a:lnTo>
                    <a:pt x="21600" y="8640"/>
                  </a:lnTo>
                  <a:lnTo>
                    <a:pt x="20880" y="6480"/>
                  </a:lnTo>
                  <a:lnTo>
                    <a:pt x="19800" y="5040"/>
                  </a:lnTo>
                  <a:lnTo>
                    <a:pt x="18360" y="2880"/>
                  </a:lnTo>
                  <a:lnTo>
                    <a:pt x="16920" y="1800"/>
                  </a:lnTo>
                  <a:lnTo>
                    <a:pt x="15120" y="720"/>
                  </a:lnTo>
                  <a:lnTo>
                    <a:pt x="10800" y="0"/>
                  </a:lnTo>
                  <a:lnTo>
                    <a:pt x="9000" y="360"/>
                  </a:lnTo>
                  <a:lnTo>
                    <a:pt x="6480" y="720"/>
                  </a:lnTo>
                  <a:lnTo>
                    <a:pt x="5040" y="1800"/>
                  </a:lnTo>
                  <a:lnTo>
                    <a:pt x="3240" y="2880"/>
                  </a:lnTo>
                  <a:lnTo>
                    <a:pt x="1800" y="5040"/>
                  </a:lnTo>
                  <a:lnTo>
                    <a:pt x="720" y="6480"/>
                  </a:lnTo>
                  <a:lnTo>
                    <a:pt x="0" y="10800"/>
                  </a:lnTo>
                  <a:lnTo>
                    <a:pt x="360" y="12960"/>
                  </a:lnTo>
                  <a:lnTo>
                    <a:pt x="720" y="14760"/>
                  </a:lnTo>
                  <a:lnTo>
                    <a:pt x="1800" y="16920"/>
                  </a:lnTo>
                  <a:lnTo>
                    <a:pt x="3240" y="18360"/>
                  </a:lnTo>
                  <a:lnTo>
                    <a:pt x="5040" y="19440"/>
                  </a:lnTo>
                  <a:lnTo>
                    <a:pt x="6480" y="20520"/>
                  </a:lnTo>
                  <a:lnTo>
                    <a:pt x="9000" y="216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6105857" y="3190981"/>
            <a:ext cx="380335" cy="291590"/>
            <a:chOff x="0" y="0"/>
            <a:chExt cx="380334" cy="291589"/>
          </a:xfrm>
        </p:grpSpPr>
        <p:sp>
          <p:nvSpPr>
            <p:cNvPr id="132" name="Shape 132"/>
            <p:cNvSpPr/>
            <p:nvPr/>
          </p:nvSpPr>
          <p:spPr>
            <a:xfrm>
              <a:off x="-1" y="0"/>
              <a:ext cx="380335" cy="29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40" y="20631"/>
                  </a:moveTo>
                  <a:lnTo>
                    <a:pt x="1992" y="20631"/>
                  </a:lnTo>
                  <a:lnTo>
                    <a:pt x="1872" y="20600"/>
                  </a:lnTo>
                  <a:lnTo>
                    <a:pt x="1704" y="20537"/>
                  </a:lnTo>
                  <a:lnTo>
                    <a:pt x="1464" y="20412"/>
                  </a:lnTo>
                  <a:lnTo>
                    <a:pt x="1224" y="20225"/>
                  </a:lnTo>
                  <a:lnTo>
                    <a:pt x="1128" y="20100"/>
                  </a:lnTo>
                  <a:lnTo>
                    <a:pt x="1032" y="19943"/>
                  </a:lnTo>
                  <a:lnTo>
                    <a:pt x="936" y="19818"/>
                  </a:lnTo>
                  <a:lnTo>
                    <a:pt x="888" y="19662"/>
                  </a:lnTo>
                  <a:lnTo>
                    <a:pt x="816" y="19474"/>
                  </a:lnTo>
                  <a:lnTo>
                    <a:pt x="768" y="19318"/>
                  </a:lnTo>
                  <a:lnTo>
                    <a:pt x="744" y="19162"/>
                  </a:lnTo>
                  <a:lnTo>
                    <a:pt x="720" y="18943"/>
                  </a:lnTo>
                  <a:lnTo>
                    <a:pt x="720" y="5595"/>
                  </a:lnTo>
                  <a:lnTo>
                    <a:pt x="20880" y="5595"/>
                  </a:lnTo>
                  <a:lnTo>
                    <a:pt x="20880" y="18755"/>
                  </a:lnTo>
                  <a:lnTo>
                    <a:pt x="20856" y="18943"/>
                  </a:lnTo>
                  <a:lnTo>
                    <a:pt x="20856" y="19162"/>
                  </a:lnTo>
                  <a:lnTo>
                    <a:pt x="20760" y="19474"/>
                  </a:lnTo>
                  <a:lnTo>
                    <a:pt x="20688" y="19662"/>
                  </a:lnTo>
                  <a:lnTo>
                    <a:pt x="20616" y="19818"/>
                  </a:lnTo>
                  <a:lnTo>
                    <a:pt x="20544" y="19943"/>
                  </a:lnTo>
                  <a:lnTo>
                    <a:pt x="20448" y="20100"/>
                  </a:lnTo>
                  <a:lnTo>
                    <a:pt x="20328" y="20225"/>
                  </a:lnTo>
                  <a:lnTo>
                    <a:pt x="20232" y="20318"/>
                  </a:lnTo>
                  <a:lnTo>
                    <a:pt x="20112" y="20412"/>
                  </a:lnTo>
                  <a:lnTo>
                    <a:pt x="19968" y="20475"/>
                  </a:lnTo>
                  <a:lnTo>
                    <a:pt x="19728" y="20600"/>
                  </a:lnTo>
                  <a:lnTo>
                    <a:pt x="19560" y="20631"/>
                  </a:lnTo>
                  <a:lnTo>
                    <a:pt x="19440" y="20631"/>
                  </a:lnTo>
                  <a:close/>
                  <a:moveTo>
                    <a:pt x="2136" y="938"/>
                  </a:moveTo>
                  <a:lnTo>
                    <a:pt x="19560" y="938"/>
                  </a:lnTo>
                  <a:lnTo>
                    <a:pt x="19728" y="969"/>
                  </a:lnTo>
                  <a:lnTo>
                    <a:pt x="19848" y="1032"/>
                  </a:lnTo>
                  <a:lnTo>
                    <a:pt x="19968" y="1063"/>
                  </a:lnTo>
                  <a:lnTo>
                    <a:pt x="20112" y="1157"/>
                  </a:lnTo>
                  <a:lnTo>
                    <a:pt x="20232" y="1250"/>
                  </a:lnTo>
                  <a:lnTo>
                    <a:pt x="20328" y="1375"/>
                  </a:lnTo>
                  <a:lnTo>
                    <a:pt x="20448" y="1500"/>
                  </a:lnTo>
                  <a:lnTo>
                    <a:pt x="20544" y="1625"/>
                  </a:lnTo>
                  <a:lnTo>
                    <a:pt x="20616" y="1782"/>
                  </a:lnTo>
                  <a:lnTo>
                    <a:pt x="20688" y="1907"/>
                  </a:lnTo>
                  <a:lnTo>
                    <a:pt x="20760" y="2063"/>
                  </a:lnTo>
                  <a:lnTo>
                    <a:pt x="20808" y="2282"/>
                  </a:lnTo>
                  <a:lnTo>
                    <a:pt x="20856" y="2438"/>
                  </a:lnTo>
                  <a:lnTo>
                    <a:pt x="20856" y="2626"/>
                  </a:lnTo>
                  <a:lnTo>
                    <a:pt x="20880" y="2813"/>
                  </a:lnTo>
                  <a:lnTo>
                    <a:pt x="20880" y="4689"/>
                  </a:lnTo>
                  <a:lnTo>
                    <a:pt x="720" y="4689"/>
                  </a:lnTo>
                  <a:lnTo>
                    <a:pt x="720" y="2595"/>
                  </a:lnTo>
                  <a:lnTo>
                    <a:pt x="744" y="2438"/>
                  </a:lnTo>
                  <a:lnTo>
                    <a:pt x="768" y="2219"/>
                  </a:lnTo>
                  <a:lnTo>
                    <a:pt x="816" y="2063"/>
                  </a:lnTo>
                  <a:lnTo>
                    <a:pt x="888" y="1907"/>
                  </a:lnTo>
                  <a:lnTo>
                    <a:pt x="936" y="1782"/>
                  </a:lnTo>
                  <a:lnTo>
                    <a:pt x="1032" y="1625"/>
                  </a:lnTo>
                  <a:lnTo>
                    <a:pt x="1224" y="1375"/>
                  </a:lnTo>
                  <a:lnTo>
                    <a:pt x="1344" y="1250"/>
                  </a:lnTo>
                  <a:lnTo>
                    <a:pt x="1464" y="1157"/>
                  </a:lnTo>
                  <a:lnTo>
                    <a:pt x="1704" y="1032"/>
                  </a:lnTo>
                  <a:lnTo>
                    <a:pt x="1872" y="969"/>
                  </a:lnTo>
                  <a:lnTo>
                    <a:pt x="1992" y="938"/>
                  </a:lnTo>
                  <a:lnTo>
                    <a:pt x="2136" y="938"/>
                  </a:lnTo>
                  <a:close/>
                  <a:moveTo>
                    <a:pt x="19440" y="0"/>
                  </a:moveTo>
                  <a:lnTo>
                    <a:pt x="1920" y="0"/>
                  </a:lnTo>
                  <a:lnTo>
                    <a:pt x="1704" y="63"/>
                  </a:lnTo>
                  <a:lnTo>
                    <a:pt x="1512" y="125"/>
                  </a:lnTo>
                  <a:lnTo>
                    <a:pt x="1296" y="219"/>
                  </a:lnTo>
                  <a:lnTo>
                    <a:pt x="1128" y="344"/>
                  </a:lnTo>
                  <a:lnTo>
                    <a:pt x="936" y="469"/>
                  </a:lnTo>
                  <a:lnTo>
                    <a:pt x="768" y="625"/>
                  </a:lnTo>
                  <a:lnTo>
                    <a:pt x="600" y="844"/>
                  </a:lnTo>
                  <a:lnTo>
                    <a:pt x="360" y="1219"/>
                  </a:lnTo>
                  <a:lnTo>
                    <a:pt x="240" y="1469"/>
                  </a:lnTo>
                  <a:lnTo>
                    <a:pt x="144" y="1688"/>
                  </a:lnTo>
                  <a:lnTo>
                    <a:pt x="72" y="1969"/>
                  </a:lnTo>
                  <a:lnTo>
                    <a:pt x="24" y="2219"/>
                  </a:lnTo>
                  <a:lnTo>
                    <a:pt x="0" y="2532"/>
                  </a:lnTo>
                  <a:lnTo>
                    <a:pt x="0" y="19037"/>
                  </a:lnTo>
                  <a:lnTo>
                    <a:pt x="24" y="19318"/>
                  </a:lnTo>
                  <a:lnTo>
                    <a:pt x="96" y="19568"/>
                  </a:lnTo>
                  <a:lnTo>
                    <a:pt x="144" y="19849"/>
                  </a:lnTo>
                  <a:lnTo>
                    <a:pt x="240" y="20100"/>
                  </a:lnTo>
                  <a:lnTo>
                    <a:pt x="600" y="20756"/>
                  </a:lnTo>
                  <a:lnTo>
                    <a:pt x="768" y="20912"/>
                  </a:lnTo>
                  <a:lnTo>
                    <a:pt x="936" y="21100"/>
                  </a:lnTo>
                  <a:lnTo>
                    <a:pt x="1128" y="21225"/>
                  </a:lnTo>
                  <a:lnTo>
                    <a:pt x="1296" y="21350"/>
                  </a:lnTo>
                  <a:lnTo>
                    <a:pt x="1512" y="21444"/>
                  </a:lnTo>
                  <a:lnTo>
                    <a:pt x="1704" y="21537"/>
                  </a:lnTo>
                  <a:lnTo>
                    <a:pt x="2136" y="21600"/>
                  </a:lnTo>
                  <a:lnTo>
                    <a:pt x="19440" y="21600"/>
                  </a:lnTo>
                  <a:lnTo>
                    <a:pt x="19656" y="21569"/>
                  </a:lnTo>
                  <a:lnTo>
                    <a:pt x="19848" y="21537"/>
                  </a:lnTo>
                  <a:lnTo>
                    <a:pt x="20088" y="21444"/>
                  </a:lnTo>
                  <a:lnTo>
                    <a:pt x="20256" y="21350"/>
                  </a:lnTo>
                  <a:lnTo>
                    <a:pt x="20472" y="21225"/>
                  </a:lnTo>
                  <a:lnTo>
                    <a:pt x="20640" y="21100"/>
                  </a:lnTo>
                  <a:lnTo>
                    <a:pt x="20808" y="20912"/>
                  </a:lnTo>
                  <a:lnTo>
                    <a:pt x="20952" y="20756"/>
                  </a:lnTo>
                  <a:lnTo>
                    <a:pt x="21072" y="20537"/>
                  </a:lnTo>
                  <a:lnTo>
                    <a:pt x="21216" y="20318"/>
                  </a:lnTo>
                  <a:lnTo>
                    <a:pt x="21336" y="20100"/>
                  </a:lnTo>
                  <a:lnTo>
                    <a:pt x="21408" y="19849"/>
                  </a:lnTo>
                  <a:lnTo>
                    <a:pt x="21504" y="19568"/>
                  </a:lnTo>
                  <a:lnTo>
                    <a:pt x="21552" y="19318"/>
                  </a:lnTo>
                  <a:lnTo>
                    <a:pt x="21600" y="18755"/>
                  </a:lnTo>
                  <a:lnTo>
                    <a:pt x="21600" y="2813"/>
                  </a:lnTo>
                  <a:lnTo>
                    <a:pt x="21576" y="2532"/>
                  </a:lnTo>
                  <a:lnTo>
                    <a:pt x="21552" y="2219"/>
                  </a:lnTo>
                  <a:lnTo>
                    <a:pt x="21504" y="1969"/>
                  </a:lnTo>
                  <a:lnTo>
                    <a:pt x="21408" y="1688"/>
                  </a:lnTo>
                  <a:lnTo>
                    <a:pt x="21336" y="1469"/>
                  </a:lnTo>
                  <a:lnTo>
                    <a:pt x="21216" y="1219"/>
                  </a:lnTo>
                  <a:lnTo>
                    <a:pt x="21072" y="1032"/>
                  </a:lnTo>
                  <a:lnTo>
                    <a:pt x="20952" y="844"/>
                  </a:lnTo>
                  <a:lnTo>
                    <a:pt x="20808" y="625"/>
                  </a:lnTo>
                  <a:lnTo>
                    <a:pt x="20640" y="469"/>
                  </a:lnTo>
                  <a:lnTo>
                    <a:pt x="20472" y="344"/>
                  </a:lnTo>
                  <a:lnTo>
                    <a:pt x="20256" y="219"/>
                  </a:lnTo>
                  <a:lnTo>
                    <a:pt x="20088" y="125"/>
                  </a:lnTo>
                  <a:lnTo>
                    <a:pt x="19848" y="63"/>
                  </a:lnTo>
                  <a:lnTo>
                    <a:pt x="19656" y="0"/>
                  </a:lnTo>
                  <a:lnTo>
                    <a:pt x="1944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38033" y="25355"/>
              <a:ext cx="25356" cy="2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3320" y="21600"/>
                  </a:lnTo>
                  <a:lnTo>
                    <a:pt x="18720" y="18360"/>
                  </a:lnTo>
                  <a:lnTo>
                    <a:pt x="19800" y="16920"/>
                  </a:lnTo>
                  <a:lnTo>
                    <a:pt x="20880" y="14760"/>
                  </a:lnTo>
                  <a:lnTo>
                    <a:pt x="21240" y="12960"/>
                  </a:lnTo>
                  <a:lnTo>
                    <a:pt x="21600" y="10800"/>
                  </a:lnTo>
                  <a:lnTo>
                    <a:pt x="20880" y="6480"/>
                  </a:lnTo>
                  <a:lnTo>
                    <a:pt x="19800" y="5040"/>
                  </a:lnTo>
                  <a:lnTo>
                    <a:pt x="18720" y="2880"/>
                  </a:lnTo>
                  <a:lnTo>
                    <a:pt x="15120" y="720"/>
                  </a:lnTo>
                  <a:lnTo>
                    <a:pt x="13320" y="360"/>
                  </a:lnTo>
                  <a:lnTo>
                    <a:pt x="10800" y="0"/>
                  </a:lnTo>
                  <a:lnTo>
                    <a:pt x="8640" y="360"/>
                  </a:lnTo>
                  <a:lnTo>
                    <a:pt x="6840" y="720"/>
                  </a:lnTo>
                  <a:lnTo>
                    <a:pt x="4680" y="1800"/>
                  </a:lnTo>
                  <a:lnTo>
                    <a:pt x="3240" y="2880"/>
                  </a:lnTo>
                  <a:lnTo>
                    <a:pt x="2160" y="5040"/>
                  </a:lnTo>
                  <a:lnTo>
                    <a:pt x="1080" y="6480"/>
                  </a:lnTo>
                  <a:lnTo>
                    <a:pt x="0" y="8640"/>
                  </a:lnTo>
                  <a:lnTo>
                    <a:pt x="0" y="12960"/>
                  </a:lnTo>
                  <a:lnTo>
                    <a:pt x="1080" y="14760"/>
                  </a:lnTo>
                  <a:lnTo>
                    <a:pt x="2160" y="16920"/>
                  </a:lnTo>
                  <a:lnTo>
                    <a:pt x="3240" y="18360"/>
                  </a:lnTo>
                  <a:lnTo>
                    <a:pt x="4680" y="19440"/>
                  </a:lnTo>
                  <a:lnTo>
                    <a:pt x="6840" y="20520"/>
                  </a:lnTo>
                  <a:lnTo>
                    <a:pt x="8640" y="216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76066" y="25355"/>
              <a:ext cx="25357" cy="2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3320" y="21600"/>
                  </a:lnTo>
                  <a:lnTo>
                    <a:pt x="18720" y="18360"/>
                  </a:lnTo>
                  <a:lnTo>
                    <a:pt x="19800" y="16920"/>
                  </a:lnTo>
                  <a:lnTo>
                    <a:pt x="20880" y="14760"/>
                  </a:lnTo>
                  <a:lnTo>
                    <a:pt x="21600" y="12960"/>
                  </a:lnTo>
                  <a:lnTo>
                    <a:pt x="21600" y="8640"/>
                  </a:lnTo>
                  <a:lnTo>
                    <a:pt x="20880" y="6480"/>
                  </a:lnTo>
                  <a:lnTo>
                    <a:pt x="19800" y="5040"/>
                  </a:lnTo>
                  <a:lnTo>
                    <a:pt x="18720" y="2880"/>
                  </a:lnTo>
                  <a:lnTo>
                    <a:pt x="15120" y="720"/>
                  </a:lnTo>
                  <a:lnTo>
                    <a:pt x="13320" y="360"/>
                  </a:lnTo>
                  <a:lnTo>
                    <a:pt x="10800" y="0"/>
                  </a:lnTo>
                  <a:lnTo>
                    <a:pt x="9000" y="360"/>
                  </a:lnTo>
                  <a:lnTo>
                    <a:pt x="6480" y="720"/>
                  </a:lnTo>
                  <a:lnTo>
                    <a:pt x="5040" y="1800"/>
                  </a:lnTo>
                  <a:lnTo>
                    <a:pt x="3240" y="2880"/>
                  </a:lnTo>
                  <a:lnTo>
                    <a:pt x="2160" y="5040"/>
                  </a:lnTo>
                  <a:lnTo>
                    <a:pt x="720" y="6480"/>
                  </a:lnTo>
                  <a:lnTo>
                    <a:pt x="0" y="10800"/>
                  </a:lnTo>
                  <a:lnTo>
                    <a:pt x="360" y="12960"/>
                  </a:lnTo>
                  <a:lnTo>
                    <a:pt x="720" y="14760"/>
                  </a:lnTo>
                  <a:lnTo>
                    <a:pt x="2160" y="16920"/>
                  </a:lnTo>
                  <a:lnTo>
                    <a:pt x="3240" y="18360"/>
                  </a:lnTo>
                  <a:lnTo>
                    <a:pt x="5040" y="19440"/>
                  </a:lnTo>
                  <a:lnTo>
                    <a:pt x="6480" y="20520"/>
                  </a:lnTo>
                  <a:lnTo>
                    <a:pt x="9000" y="216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14100" y="25355"/>
              <a:ext cx="25356" cy="2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2960" y="21600"/>
                  </a:lnTo>
                  <a:lnTo>
                    <a:pt x="15120" y="20520"/>
                  </a:lnTo>
                  <a:lnTo>
                    <a:pt x="16920" y="19440"/>
                  </a:lnTo>
                  <a:lnTo>
                    <a:pt x="18360" y="18360"/>
                  </a:lnTo>
                  <a:lnTo>
                    <a:pt x="20160" y="16920"/>
                  </a:lnTo>
                  <a:lnTo>
                    <a:pt x="20880" y="14760"/>
                  </a:lnTo>
                  <a:lnTo>
                    <a:pt x="21600" y="12960"/>
                  </a:lnTo>
                  <a:lnTo>
                    <a:pt x="21600" y="8640"/>
                  </a:lnTo>
                  <a:lnTo>
                    <a:pt x="20880" y="6480"/>
                  </a:lnTo>
                  <a:lnTo>
                    <a:pt x="20160" y="5040"/>
                  </a:lnTo>
                  <a:lnTo>
                    <a:pt x="18360" y="2880"/>
                  </a:lnTo>
                  <a:lnTo>
                    <a:pt x="16920" y="1800"/>
                  </a:lnTo>
                  <a:lnTo>
                    <a:pt x="15120" y="720"/>
                  </a:lnTo>
                  <a:lnTo>
                    <a:pt x="10800" y="0"/>
                  </a:lnTo>
                  <a:lnTo>
                    <a:pt x="9000" y="360"/>
                  </a:lnTo>
                  <a:lnTo>
                    <a:pt x="6480" y="720"/>
                  </a:lnTo>
                  <a:lnTo>
                    <a:pt x="3600" y="2880"/>
                  </a:lnTo>
                  <a:lnTo>
                    <a:pt x="1800" y="5040"/>
                  </a:lnTo>
                  <a:lnTo>
                    <a:pt x="1080" y="6480"/>
                  </a:lnTo>
                  <a:lnTo>
                    <a:pt x="360" y="8640"/>
                  </a:lnTo>
                  <a:lnTo>
                    <a:pt x="0" y="10800"/>
                  </a:lnTo>
                  <a:lnTo>
                    <a:pt x="360" y="12960"/>
                  </a:lnTo>
                  <a:lnTo>
                    <a:pt x="1080" y="14760"/>
                  </a:lnTo>
                  <a:lnTo>
                    <a:pt x="1800" y="16920"/>
                  </a:lnTo>
                  <a:lnTo>
                    <a:pt x="3600" y="18360"/>
                  </a:lnTo>
                  <a:lnTo>
                    <a:pt x="6480" y="20520"/>
                  </a:lnTo>
                  <a:lnTo>
                    <a:pt x="9000" y="216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50711" y="101422"/>
              <a:ext cx="76067" cy="6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0" y="17280"/>
                  </a:moveTo>
                  <a:lnTo>
                    <a:pt x="3600" y="17280"/>
                  </a:lnTo>
                  <a:lnTo>
                    <a:pt x="3600" y="4320"/>
                  </a:lnTo>
                  <a:lnTo>
                    <a:pt x="18000" y="4320"/>
                  </a:lnTo>
                  <a:lnTo>
                    <a:pt x="18000" y="17280"/>
                  </a:lnTo>
                  <a:close/>
                  <a:moveTo>
                    <a:pt x="19800" y="0"/>
                  </a:moveTo>
                  <a:lnTo>
                    <a:pt x="1440" y="0"/>
                  </a:lnTo>
                  <a:lnTo>
                    <a:pt x="1200" y="288"/>
                  </a:lnTo>
                  <a:lnTo>
                    <a:pt x="840" y="432"/>
                  </a:lnTo>
                  <a:lnTo>
                    <a:pt x="120" y="1296"/>
                  </a:lnTo>
                  <a:lnTo>
                    <a:pt x="0" y="1728"/>
                  </a:lnTo>
                  <a:lnTo>
                    <a:pt x="0" y="19872"/>
                  </a:lnTo>
                  <a:lnTo>
                    <a:pt x="120" y="20304"/>
                  </a:lnTo>
                  <a:lnTo>
                    <a:pt x="360" y="20736"/>
                  </a:lnTo>
                  <a:lnTo>
                    <a:pt x="600" y="21024"/>
                  </a:lnTo>
                  <a:lnTo>
                    <a:pt x="840" y="21168"/>
                  </a:lnTo>
                  <a:lnTo>
                    <a:pt x="1200" y="21456"/>
                  </a:lnTo>
                  <a:lnTo>
                    <a:pt x="1440" y="21600"/>
                  </a:lnTo>
                  <a:lnTo>
                    <a:pt x="20160" y="21600"/>
                  </a:lnTo>
                  <a:lnTo>
                    <a:pt x="20520" y="21456"/>
                  </a:lnTo>
                  <a:lnTo>
                    <a:pt x="20880" y="21168"/>
                  </a:lnTo>
                  <a:lnTo>
                    <a:pt x="21120" y="21024"/>
                  </a:lnTo>
                  <a:lnTo>
                    <a:pt x="21360" y="20736"/>
                  </a:lnTo>
                  <a:lnTo>
                    <a:pt x="21600" y="19872"/>
                  </a:lnTo>
                  <a:lnTo>
                    <a:pt x="21600" y="1728"/>
                  </a:lnTo>
                  <a:lnTo>
                    <a:pt x="21480" y="1296"/>
                  </a:lnTo>
                  <a:lnTo>
                    <a:pt x="21360" y="1008"/>
                  </a:lnTo>
                  <a:lnTo>
                    <a:pt x="20880" y="432"/>
                  </a:lnTo>
                  <a:lnTo>
                    <a:pt x="20520" y="288"/>
                  </a:lnTo>
                  <a:lnTo>
                    <a:pt x="20160" y="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52133" y="101422"/>
              <a:ext cx="76068" cy="6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0" y="17280"/>
                  </a:moveTo>
                  <a:lnTo>
                    <a:pt x="3600" y="17280"/>
                  </a:lnTo>
                  <a:lnTo>
                    <a:pt x="3600" y="4320"/>
                  </a:lnTo>
                  <a:lnTo>
                    <a:pt x="18000" y="4320"/>
                  </a:lnTo>
                  <a:lnTo>
                    <a:pt x="18000" y="17280"/>
                  </a:lnTo>
                  <a:close/>
                  <a:moveTo>
                    <a:pt x="19800" y="0"/>
                  </a:moveTo>
                  <a:lnTo>
                    <a:pt x="1440" y="0"/>
                  </a:lnTo>
                  <a:lnTo>
                    <a:pt x="720" y="432"/>
                  </a:lnTo>
                  <a:lnTo>
                    <a:pt x="240" y="1008"/>
                  </a:lnTo>
                  <a:lnTo>
                    <a:pt x="120" y="1296"/>
                  </a:lnTo>
                  <a:lnTo>
                    <a:pt x="0" y="1728"/>
                  </a:lnTo>
                  <a:lnTo>
                    <a:pt x="0" y="19872"/>
                  </a:lnTo>
                  <a:lnTo>
                    <a:pt x="240" y="20736"/>
                  </a:lnTo>
                  <a:lnTo>
                    <a:pt x="480" y="21024"/>
                  </a:lnTo>
                  <a:lnTo>
                    <a:pt x="720" y="21168"/>
                  </a:lnTo>
                  <a:lnTo>
                    <a:pt x="960" y="21456"/>
                  </a:lnTo>
                  <a:lnTo>
                    <a:pt x="1440" y="21600"/>
                  </a:lnTo>
                  <a:lnTo>
                    <a:pt x="20160" y="21600"/>
                  </a:lnTo>
                  <a:lnTo>
                    <a:pt x="20400" y="21456"/>
                  </a:lnTo>
                  <a:lnTo>
                    <a:pt x="20760" y="21168"/>
                  </a:lnTo>
                  <a:lnTo>
                    <a:pt x="21000" y="21024"/>
                  </a:lnTo>
                  <a:lnTo>
                    <a:pt x="21240" y="20736"/>
                  </a:lnTo>
                  <a:lnTo>
                    <a:pt x="21360" y="20304"/>
                  </a:lnTo>
                  <a:lnTo>
                    <a:pt x="21600" y="19872"/>
                  </a:lnTo>
                  <a:lnTo>
                    <a:pt x="21600" y="1728"/>
                  </a:lnTo>
                  <a:lnTo>
                    <a:pt x="21360" y="1296"/>
                  </a:lnTo>
                  <a:lnTo>
                    <a:pt x="21240" y="1008"/>
                  </a:lnTo>
                  <a:lnTo>
                    <a:pt x="20760" y="432"/>
                  </a:lnTo>
                  <a:lnTo>
                    <a:pt x="20400" y="288"/>
                  </a:lnTo>
                  <a:lnTo>
                    <a:pt x="20160" y="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253556" y="101422"/>
              <a:ext cx="76067" cy="6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0" y="17280"/>
                  </a:moveTo>
                  <a:lnTo>
                    <a:pt x="3600" y="17280"/>
                  </a:lnTo>
                  <a:lnTo>
                    <a:pt x="3600" y="4320"/>
                  </a:lnTo>
                  <a:lnTo>
                    <a:pt x="18000" y="4320"/>
                  </a:lnTo>
                  <a:lnTo>
                    <a:pt x="18000" y="17280"/>
                  </a:lnTo>
                  <a:close/>
                  <a:moveTo>
                    <a:pt x="19800" y="0"/>
                  </a:moveTo>
                  <a:lnTo>
                    <a:pt x="1440" y="0"/>
                  </a:lnTo>
                  <a:lnTo>
                    <a:pt x="1200" y="288"/>
                  </a:lnTo>
                  <a:lnTo>
                    <a:pt x="840" y="432"/>
                  </a:lnTo>
                  <a:lnTo>
                    <a:pt x="120" y="1296"/>
                  </a:lnTo>
                  <a:lnTo>
                    <a:pt x="0" y="1728"/>
                  </a:lnTo>
                  <a:lnTo>
                    <a:pt x="0" y="19872"/>
                  </a:lnTo>
                  <a:lnTo>
                    <a:pt x="120" y="20304"/>
                  </a:lnTo>
                  <a:lnTo>
                    <a:pt x="360" y="20736"/>
                  </a:lnTo>
                  <a:lnTo>
                    <a:pt x="600" y="21024"/>
                  </a:lnTo>
                  <a:lnTo>
                    <a:pt x="840" y="21168"/>
                  </a:lnTo>
                  <a:lnTo>
                    <a:pt x="1200" y="21456"/>
                  </a:lnTo>
                  <a:lnTo>
                    <a:pt x="1440" y="21600"/>
                  </a:lnTo>
                  <a:lnTo>
                    <a:pt x="20160" y="21600"/>
                  </a:lnTo>
                  <a:lnTo>
                    <a:pt x="20520" y="21456"/>
                  </a:lnTo>
                  <a:lnTo>
                    <a:pt x="20880" y="21168"/>
                  </a:lnTo>
                  <a:lnTo>
                    <a:pt x="21120" y="21024"/>
                  </a:lnTo>
                  <a:lnTo>
                    <a:pt x="21360" y="20736"/>
                  </a:lnTo>
                  <a:lnTo>
                    <a:pt x="21600" y="19872"/>
                  </a:lnTo>
                  <a:lnTo>
                    <a:pt x="21600" y="1728"/>
                  </a:lnTo>
                  <a:lnTo>
                    <a:pt x="21480" y="1296"/>
                  </a:lnTo>
                  <a:lnTo>
                    <a:pt x="21360" y="1008"/>
                  </a:lnTo>
                  <a:lnTo>
                    <a:pt x="20880" y="432"/>
                  </a:lnTo>
                  <a:lnTo>
                    <a:pt x="20520" y="288"/>
                  </a:lnTo>
                  <a:lnTo>
                    <a:pt x="20160" y="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50711" y="190166"/>
              <a:ext cx="76067" cy="6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0" y="17280"/>
                  </a:moveTo>
                  <a:lnTo>
                    <a:pt x="3600" y="17280"/>
                  </a:lnTo>
                  <a:lnTo>
                    <a:pt x="3600" y="4320"/>
                  </a:lnTo>
                  <a:lnTo>
                    <a:pt x="18000" y="4320"/>
                  </a:lnTo>
                  <a:lnTo>
                    <a:pt x="18000" y="17280"/>
                  </a:lnTo>
                  <a:close/>
                  <a:moveTo>
                    <a:pt x="19800" y="0"/>
                  </a:moveTo>
                  <a:lnTo>
                    <a:pt x="1440" y="0"/>
                  </a:lnTo>
                  <a:lnTo>
                    <a:pt x="1200" y="144"/>
                  </a:lnTo>
                  <a:lnTo>
                    <a:pt x="840" y="288"/>
                  </a:lnTo>
                  <a:lnTo>
                    <a:pt x="360" y="864"/>
                  </a:lnTo>
                  <a:lnTo>
                    <a:pt x="0" y="1728"/>
                  </a:lnTo>
                  <a:lnTo>
                    <a:pt x="0" y="19872"/>
                  </a:lnTo>
                  <a:lnTo>
                    <a:pt x="120" y="20304"/>
                  </a:lnTo>
                  <a:lnTo>
                    <a:pt x="600" y="20880"/>
                  </a:lnTo>
                  <a:lnTo>
                    <a:pt x="840" y="21312"/>
                  </a:lnTo>
                  <a:lnTo>
                    <a:pt x="1200" y="21456"/>
                  </a:lnTo>
                  <a:lnTo>
                    <a:pt x="1440" y="21600"/>
                  </a:lnTo>
                  <a:lnTo>
                    <a:pt x="20160" y="21600"/>
                  </a:lnTo>
                  <a:lnTo>
                    <a:pt x="20880" y="21312"/>
                  </a:lnTo>
                  <a:lnTo>
                    <a:pt x="21120" y="20880"/>
                  </a:lnTo>
                  <a:lnTo>
                    <a:pt x="21360" y="20592"/>
                  </a:lnTo>
                  <a:lnTo>
                    <a:pt x="21480" y="20304"/>
                  </a:lnTo>
                  <a:lnTo>
                    <a:pt x="21600" y="19872"/>
                  </a:lnTo>
                  <a:lnTo>
                    <a:pt x="21600" y="1728"/>
                  </a:lnTo>
                  <a:lnTo>
                    <a:pt x="21480" y="1440"/>
                  </a:lnTo>
                  <a:lnTo>
                    <a:pt x="21360" y="864"/>
                  </a:lnTo>
                  <a:lnTo>
                    <a:pt x="20880" y="288"/>
                  </a:lnTo>
                  <a:lnTo>
                    <a:pt x="20160" y="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2133" y="190166"/>
              <a:ext cx="76068" cy="6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0" y="17280"/>
                  </a:moveTo>
                  <a:lnTo>
                    <a:pt x="3600" y="17280"/>
                  </a:lnTo>
                  <a:lnTo>
                    <a:pt x="3600" y="4320"/>
                  </a:lnTo>
                  <a:lnTo>
                    <a:pt x="18000" y="4320"/>
                  </a:lnTo>
                  <a:lnTo>
                    <a:pt x="18000" y="17280"/>
                  </a:lnTo>
                  <a:close/>
                  <a:moveTo>
                    <a:pt x="19800" y="0"/>
                  </a:moveTo>
                  <a:lnTo>
                    <a:pt x="1440" y="0"/>
                  </a:lnTo>
                  <a:lnTo>
                    <a:pt x="960" y="144"/>
                  </a:lnTo>
                  <a:lnTo>
                    <a:pt x="720" y="288"/>
                  </a:lnTo>
                  <a:lnTo>
                    <a:pt x="240" y="864"/>
                  </a:lnTo>
                  <a:lnTo>
                    <a:pt x="120" y="1440"/>
                  </a:lnTo>
                  <a:lnTo>
                    <a:pt x="0" y="1728"/>
                  </a:lnTo>
                  <a:lnTo>
                    <a:pt x="0" y="19872"/>
                  </a:lnTo>
                  <a:lnTo>
                    <a:pt x="120" y="20304"/>
                  </a:lnTo>
                  <a:lnTo>
                    <a:pt x="240" y="20592"/>
                  </a:lnTo>
                  <a:lnTo>
                    <a:pt x="480" y="20880"/>
                  </a:lnTo>
                  <a:lnTo>
                    <a:pt x="720" y="21312"/>
                  </a:lnTo>
                  <a:lnTo>
                    <a:pt x="960" y="21456"/>
                  </a:lnTo>
                  <a:lnTo>
                    <a:pt x="1440" y="21600"/>
                  </a:lnTo>
                  <a:lnTo>
                    <a:pt x="20160" y="21600"/>
                  </a:lnTo>
                  <a:lnTo>
                    <a:pt x="20400" y="21456"/>
                  </a:lnTo>
                  <a:lnTo>
                    <a:pt x="20760" y="21312"/>
                  </a:lnTo>
                  <a:lnTo>
                    <a:pt x="21000" y="20880"/>
                  </a:lnTo>
                  <a:lnTo>
                    <a:pt x="21240" y="20592"/>
                  </a:lnTo>
                  <a:lnTo>
                    <a:pt x="21360" y="20304"/>
                  </a:lnTo>
                  <a:lnTo>
                    <a:pt x="21600" y="19872"/>
                  </a:lnTo>
                  <a:lnTo>
                    <a:pt x="21600" y="1728"/>
                  </a:lnTo>
                  <a:lnTo>
                    <a:pt x="21360" y="1440"/>
                  </a:lnTo>
                  <a:lnTo>
                    <a:pt x="21240" y="864"/>
                  </a:lnTo>
                  <a:lnTo>
                    <a:pt x="20760" y="288"/>
                  </a:lnTo>
                  <a:lnTo>
                    <a:pt x="20400" y="144"/>
                  </a:lnTo>
                  <a:lnTo>
                    <a:pt x="20160" y="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253556" y="190166"/>
              <a:ext cx="76067" cy="6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0" y="17280"/>
                  </a:moveTo>
                  <a:lnTo>
                    <a:pt x="3600" y="17280"/>
                  </a:lnTo>
                  <a:lnTo>
                    <a:pt x="3600" y="4320"/>
                  </a:lnTo>
                  <a:lnTo>
                    <a:pt x="18000" y="4320"/>
                  </a:lnTo>
                  <a:lnTo>
                    <a:pt x="18000" y="17280"/>
                  </a:lnTo>
                  <a:close/>
                  <a:moveTo>
                    <a:pt x="19800" y="0"/>
                  </a:moveTo>
                  <a:lnTo>
                    <a:pt x="1440" y="0"/>
                  </a:lnTo>
                  <a:lnTo>
                    <a:pt x="1200" y="144"/>
                  </a:lnTo>
                  <a:lnTo>
                    <a:pt x="840" y="288"/>
                  </a:lnTo>
                  <a:lnTo>
                    <a:pt x="360" y="864"/>
                  </a:lnTo>
                  <a:lnTo>
                    <a:pt x="0" y="1728"/>
                  </a:lnTo>
                  <a:lnTo>
                    <a:pt x="0" y="19872"/>
                  </a:lnTo>
                  <a:lnTo>
                    <a:pt x="120" y="20304"/>
                  </a:lnTo>
                  <a:lnTo>
                    <a:pt x="600" y="20880"/>
                  </a:lnTo>
                  <a:lnTo>
                    <a:pt x="840" y="21312"/>
                  </a:lnTo>
                  <a:lnTo>
                    <a:pt x="1200" y="21456"/>
                  </a:lnTo>
                  <a:lnTo>
                    <a:pt x="1440" y="21600"/>
                  </a:lnTo>
                  <a:lnTo>
                    <a:pt x="20160" y="21600"/>
                  </a:lnTo>
                  <a:lnTo>
                    <a:pt x="20880" y="21312"/>
                  </a:lnTo>
                  <a:lnTo>
                    <a:pt x="21120" y="20880"/>
                  </a:lnTo>
                  <a:lnTo>
                    <a:pt x="21360" y="20592"/>
                  </a:lnTo>
                  <a:lnTo>
                    <a:pt x="21480" y="20304"/>
                  </a:lnTo>
                  <a:lnTo>
                    <a:pt x="21600" y="19872"/>
                  </a:lnTo>
                  <a:lnTo>
                    <a:pt x="21600" y="1728"/>
                  </a:lnTo>
                  <a:lnTo>
                    <a:pt x="21480" y="1440"/>
                  </a:lnTo>
                  <a:lnTo>
                    <a:pt x="21360" y="864"/>
                  </a:lnTo>
                  <a:lnTo>
                    <a:pt x="20880" y="288"/>
                  </a:lnTo>
                  <a:lnTo>
                    <a:pt x="20160" y="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</p:grp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838200" y="6404292"/>
            <a:ext cx="27432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7/9/2018</a:t>
            </a:r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146" name="Shape 146"/>
          <p:cNvSpPr/>
          <p:nvPr/>
        </p:nvSpPr>
        <p:spPr>
          <a:xfrm>
            <a:off x="1003875" y="316784"/>
            <a:ext cx="101842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b="1" sz="3600">
                <a:latin typeface="Century Gothic"/>
                <a:ea typeface="Century Gothic"/>
                <a:cs typeface="Century Gothic"/>
                <a:sym typeface="Century Gothic"/>
              </a:rPr>
              <a:t>Convergence</a:t>
            </a:r>
            <a:r>
              <a:rPr sz="3600">
                <a:latin typeface="Century Gothic"/>
                <a:ea typeface="Century Gothic"/>
                <a:cs typeface="Century Gothic"/>
                <a:sym typeface="Century Gothic"/>
              </a:rPr>
              <a:t> Roadmap</a:t>
            </a:r>
          </a:p>
        </p:txBody>
      </p:sp>
      <p:sp>
        <p:nvSpPr>
          <p:cNvPr id="147" name="Shape 147"/>
          <p:cNvSpPr/>
          <p:nvPr/>
        </p:nvSpPr>
        <p:spPr>
          <a:xfrm flipH="1">
            <a:off x="2108201" y="3211374"/>
            <a:ext cx="3340" cy="2848119"/>
          </a:xfrm>
          <a:prstGeom prst="line">
            <a:avLst/>
          </a:prstGeom>
          <a:ln w="6350">
            <a:solidFill>
              <a:srgbClr val="3C5D7A"/>
            </a:solidFill>
            <a:miter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8" name="Shape 148"/>
          <p:cNvSpPr/>
          <p:nvPr/>
        </p:nvSpPr>
        <p:spPr>
          <a:xfrm flipH="1">
            <a:off x="4766314" y="3211374"/>
            <a:ext cx="1535" cy="2848119"/>
          </a:xfrm>
          <a:prstGeom prst="line">
            <a:avLst/>
          </a:prstGeom>
          <a:ln w="6350">
            <a:solidFill>
              <a:srgbClr val="92667D"/>
            </a:solidFill>
            <a:miter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7424155" y="3211374"/>
            <a:ext cx="273" cy="2848119"/>
          </a:xfrm>
          <a:prstGeom prst="line">
            <a:avLst/>
          </a:prstGeom>
          <a:ln w="6350">
            <a:solidFill>
              <a:srgbClr val="D17083"/>
            </a:solidFill>
            <a:miter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0" name="Shape 150"/>
          <p:cNvSpPr/>
          <p:nvPr/>
        </p:nvSpPr>
        <p:spPr>
          <a:xfrm flipH="1">
            <a:off x="10079198" y="3211374"/>
            <a:ext cx="1263" cy="2848119"/>
          </a:xfrm>
          <a:prstGeom prst="line">
            <a:avLst/>
          </a:prstGeom>
          <a:ln w="6350">
            <a:solidFill>
              <a:srgbClr val="FF788B"/>
            </a:solidFill>
            <a:miter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51" name="image26.jpg"/>
          <p:cNvPicPr/>
          <p:nvPr/>
        </p:nvPicPr>
        <p:blipFill>
          <a:blip r:embed="rId2">
            <a:extLst/>
          </a:blip>
          <a:srcRect l="0" t="23162" r="0" b="58437"/>
          <a:stretch>
            <a:fillRect/>
          </a:stretch>
        </p:blipFill>
        <p:spPr>
          <a:xfrm>
            <a:off x="0" y="1211125"/>
            <a:ext cx="12192000" cy="149559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0" y="1211125"/>
            <a:ext cx="12192000" cy="1495590"/>
          </a:xfrm>
          <a:prstGeom prst="rect">
            <a:avLst/>
          </a:prstGeom>
          <a:solidFill>
            <a:srgbClr val="000000">
              <a:alpha val="9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1606881" y="2202057"/>
            <a:ext cx="1009319" cy="1009319"/>
          </a:xfrm>
          <a:prstGeom prst="diamond">
            <a:avLst/>
          </a:prstGeom>
          <a:solidFill>
            <a:srgbClr val="3C5D7A"/>
          </a:solidFill>
          <a:ln w="31750">
            <a:solidFill>
              <a:srgbClr val="FFFFFF"/>
            </a:solidFill>
            <a:miter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1508461" y="1644029"/>
            <a:ext cx="120615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2000">
                <a:solidFill>
                  <a:srgbClr val="FFFFFF"/>
                </a:solidFill>
              </a:rPr>
              <a:t>1</a:t>
            </a:r>
            <a:r>
              <a:rPr baseline="30000" sz="2000">
                <a:solidFill>
                  <a:srgbClr val="FFFFFF"/>
                </a:solidFill>
              </a:rPr>
              <a:t>st</a:t>
            </a:r>
            <a:r>
              <a:rPr sz="2000">
                <a:solidFill>
                  <a:srgbClr val="FFFFFF"/>
                </a:solidFill>
              </a:rPr>
              <a:t> Engineer</a:t>
            </a:r>
          </a:p>
        </p:txBody>
      </p:sp>
      <p:sp>
        <p:nvSpPr>
          <p:cNvPr id="155" name="Shape 155"/>
          <p:cNvSpPr/>
          <p:nvPr/>
        </p:nvSpPr>
        <p:spPr>
          <a:xfrm>
            <a:off x="4263189" y="2202057"/>
            <a:ext cx="1009319" cy="1009319"/>
          </a:xfrm>
          <a:prstGeom prst="diamond">
            <a:avLst/>
          </a:prstGeom>
          <a:solidFill>
            <a:srgbClr val="92667D"/>
          </a:solidFill>
          <a:ln w="31750">
            <a:solidFill>
              <a:srgbClr val="FFFFFF"/>
            </a:solidFill>
            <a:miter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4164769" y="1644029"/>
            <a:ext cx="120615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2000">
                <a:solidFill>
                  <a:srgbClr val="FFFFFF"/>
                </a:solidFill>
              </a:rPr>
              <a:t>2</a:t>
            </a:r>
            <a:r>
              <a:rPr baseline="30000" sz="2000">
                <a:solidFill>
                  <a:srgbClr val="FFFFFF"/>
                </a:solidFill>
              </a:rPr>
              <a:t>nd</a:t>
            </a:r>
            <a:r>
              <a:rPr sz="2000">
                <a:solidFill>
                  <a:srgbClr val="FFFFFF"/>
                </a:solidFill>
              </a:rPr>
              <a:t> Adoption</a:t>
            </a:r>
          </a:p>
        </p:txBody>
      </p:sp>
      <p:sp>
        <p:nvSpPr>
          <p:cNvPr id="157" name="Shape 157"/>
          <p:cNvSpPr/>
          <p:nvPr/>
        </p:nvSpPr>
        <p:spPr>
          <a:xfrm>
            <a:off x="6919496" y="2202057"/>
            <a:ext cx="1009319" cy="1009319"/>
          </a:xfrm>
          <a:prstGeom prst="diamond">
            <a:avLst/>
          </a:prstGeom>
          <a:solidFill>
            <a:srgbClr val="D17083"/>
          </a:solidFill>
          <a:ln w="31750">
            <a:solidFill>
              <a:srgbClr val="FFFFFF"/>
            </a:solidFill>
            <a:miter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6821075" y="1593229"/>
            <a:ext cx="120615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2000">
                <a:solidFill>
                  <a:srgbClr val="FFFFFF"/>
                </a:solidFill>
              </a:rPr>
              <a:t>3</a:t>
            </a:r>
            <a:r>
              <a:rPr baseline="30000" sz="2000">
                <a:solidFill>
                  <a:srgbClr val="FFFFFF"/>
                </a:solidFill>
              </a:rPr>
              <a:t>rd </a:t>
            </a:r>
            <a:endParaRPr baseline="30000" sz="2000">
              <a:solidFill>
                <a:srgbClr val="FFFFFF"/>
              </a:solidFill>
            </a:endParaRPr>
          </a:p>
          <a:p>
            <a:pPr lvl="0" algn="ctr"/>
            <a:r>
              <a:rPr baseline="30518" sz="2700">
                <a:solidFill>
                  <a:srgbClr val="FFFFFF"/>
                </a:solidFill>
              </a:rPr>
              <a:t>Scale</a:t>
            </a:r>
          </a:p>
        </p:txBody>
      </p:sp>
      <p:sp>
        <p:nvSpPr>
          <p:cNvPr id="159" name="Shape 159"/>
          <p:cNvSpPr/>
          <p:nvPr/>
        </p:nvSpPr>
        <p:spPr>
          <a:xfrm>
            <a:off x="9575802" y="2202057"/>
            <a:ext cx="1009319" cy="1009319"/>
          </a:xfrm>
          <a:prstGeom prst="diamond">
            <a:avLst/>
          </a:prstGeom>
          <a:solidFill>
            <a:srgbClr val="FF788B"/>
          </a:solidFill>
          <a:ln w="31750">
            <a:solidFill>
              <a:srgbClr val="FFFFFF"/>
            </a:solidFill>
            <a:miter/>
          </a:ln>
          <a:effectLst>
            <a:outerShdw sx="100000" sy="100000" kx="0" ky="0" algn="b" rotWithShape="0" blurRad="50800" dist="38100" dir="5400000">
              <a:srgbClr val="000000">
                <a:alpha val="2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9477381" y="1644029"/>
            <a:ext cx="144780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2000">
                <a:solidFill>
                  <a:srgbClr val="FFFFFF"/>
                </a:solidFill>
              </a:rPr>
              <a:t>4</a:t>
            </a:r>
            <a:r>
              <a:rPr baseline="30000" sz="2000">
                <a:solidFill>
                  <a:srgbClr val="FFFFFF"/>
                </a:solidFill>
              </a:rPr>
              <a:t>th</a:t>
            </a:r>
            <a:r>
              <a:rPr sz="2000">
                <a:solidFill>
                  <a:srgbClr val="FFFFFF"/>
                </a:solidFill>
              </a:rPr>
              <a:t> Mainstream</a:t>
            </a:r>
          </a:p>
        </p:txBody>
      </p:sp>
      <p:grpSp>
        <p:nvGrpSpPr>
          <p:cNvPr id="163" name="Group 163"/>
          <p:cNvGrpSpPr/>
          <p:nvPr/>
        </p:nvGrpSpPr>
        <p:grpSpPr>
          <a:xfrm>
            <a:off x="1293378" y="3436911"/>
            <a:ext cx="1629644" cy="2378296"/>
            <a:chOff x="0" y="0"/>
            <a:chExt cx="1629642" cy="2378294"/>
          </a:xfrm>
        </p:grpSpPr>
        <p:sp>
          <p:nvSpPr>
            <p:cNvPr id="161" name="Shape 161"/>
            <p:cNvSpPr/>
            <p:nvPr/>
          </p:nvSpPr>
          <p:spPr>
            <a:xfrm>
              <a:off x="0" y="0"/>
              <a:ext cx="1629643" cy="2378295"/>
            </a:xfrm>
            <a:prstGeom prst="roundRect">
              <a:avLst>
                <a:gd name="adj" fmla="val 6637"/>
              </a:avLst>
            </a:prstGeom>
            <a:solidFill>
              <a:srgbClr val="3C5D7A"/>
            </a:solidFill>
            <a:ln w="31750" cap="flat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38100" dir="540000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31678" y="781477"/>
              <a:ext cx="1566286" cy="815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Create the full easily integrable solution</a:t>
              </a:r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3951492" y="3436911"/>
            <a:ext cx="1629643" cy="2378296"/>
            <a:chOff x="0" y="0"/>
            <a:chExt cx="1629642" cy="2378294"/>
          </a:xfrm>
        </p:grpSpPr>
        <p:sp>
          <p:nvSpPr>
            <p:cNvPr id="164" name="Shape 164"/>
            <p:cNvSpPr/>
            <p:nvPr/>
          </p:nvSpPr>
          <p:spPr>
            <a:xfrm>
              <a:off x="0" y="0"/>
              <a:ext cx="1629643" cy="2378295"/>
            </a:xfrm>
            <a:prstGeom prst="roundRect">
              <a:avLst>
                <a:gd name="adj" fmla="val 6637"/>
              </a:avLst>
            </a:prstGeom>
            <a:solidFill>
              <a:srgbClr val="92667D"/>
            </a:solidFill>
            <a:ln w="31750" cap="flat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38100" dir="540000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31678" y="419527"/>
              <a:ext cx="1566286" cy="153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Integrate with popular wallets mew, status, Meta mask - providing mass send feature</a:t>
              </a:r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6609605" y="3436911"/>
            <a:ext cx="1629643" cy="2378296"/>
            <a:chOff x="0" y="0"/>
            <a:chExt cx="1629642" cy="2378294"/>
          </a:xfrm>
        </p:grpSpPr>
        <p:sp>
          <p:nvSpPr>
            <p:cNvPr id="167" name="Shape 167"/>
            <p:cNvSpPr/>
            <p:nvPr/>
          </p:nvSpPr>
          <p:spPr>
            <a:xfrm>
              <a:off x="0" y="0"/>
              <a:ext cx="1629643" cy="2378295"/>
            </a:xfrm>
            <a:prstGeom prst="roundRect">
              <a:avLst>
                <a:gd name="adj" fmla="val 6637"/>
              </a:avLst>
            </a:prstGeom>
            <a:solidFill>
              <a:srgbClr val="D17083"/>
            </a:solidFill>
            <a:ln w="31750" cap="flat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38100" dir="540000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31678" y="419527"/>
              <a:ext cx="1566286" cy="153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Provide integrations with dapps which process mass transactions in batches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9264377" y="3436911"/>
            <a:ext cx="1629643" cy="2378296"/>
            <a:chOff x="0" y="0"/>
            <a:chExt cx="1629642" cy="2378294"/>
          </a:xfrm>
        </p:grpSpPr>
        <p:sp>
          <p:nvSpPr>
            <p:cNvPr id="170" name="Shape 170"/>
            <p:cNvSpPr/>
            <p:nvPr/>
          </p:nvSpPr>
          <p:spPr>
            <a:xfrm>
              <a:off x="0" y="0"/>
              <a:ext cx="1629643" cy="2378295"/>
            </a:xfrm>
            <a:prstGeom prst="roundRect">
              <a:avLst>
                <a:gd name="adj" fmla="val 6637"/>
              </a:avLst>
            </a:prstGeom>
            <a:solidFill>
              <a:srgbClr val="FF788B"/>
            </a:solidFill>
            <a:ln w="31750" cap="flat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38100" dir="540000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>
              <a:off x="31678" y="540177"/>
              <a:ext cx="1566286" cy="1297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Become a integral feature for plasma based transactions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1968666" y="2575747"/>
            <a:ext cx="285751" cy="261939"/>
            <a:chOff x="0" y="0"/>
            <a:chExt cx="285749" cy="261938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238126" cy="200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520" y="15429"/>
                  </a:moveTo>
                  <a:lnTo>
                    <a:pt x="8140" y="15429"/>
                  </a:lnTo>
                  <a:lnTo>
                    <a:pt x="7967" y="15497"/>
                  </a:lnTo>
                  <a:lnTo>
                    <a:pt x="4314" y="19851"/>
                  </a:lnTo>
                  <a:lnTo>
                    <a:pt x="4314" y="15840"/>
                  </a:lnTo>
                  <a:lnTo>
                    <a:pt x="4285" y="15737"/>
                  </a:lnTo>
                  <a:lnTo>
                    <a:pt x="4257" y="15669"/>
                  </a:lnTo>
                  <a:lnTo>
                    <a:pt x="4199" y="15566"/>
                  </a:lnTo>
                  <a:lnTo>
                    <a:pt x="4142" y="15497"/>
                  </a:lnTo>
                  <a:lnTo>
                    <a:pt x="3969" y="15429"/>
                  </a:lnTo>
                  <a:lnTo>
                    <a:pt x="863" y="15429"/>
                  </a:lnTo>
                  <a:lnTo>
                    <a:pt x="863" y="1029"/>
                  </a:lnTo>
                  <a:lnTo>
                    <a:pt x="20737" y="1029"/>
                  </a:lnTo>
                  <a:lnTo>
                    <a:pt x="20737" y="9051"/>
                  </a:lnTo>
                  <a:lnTo>
                    <a:pt x="20766" y="9154"/>
                  </a:lnTo>
                  <a:lnTo>
                    <a:pt x="20881" y="9291"/>
                  </a:lnTo>
                  <a:lnTo>
                    <a:pt x="20938" y="9394"/>
                  </a:lnTo>
                  <a:lnTo>
                    <a:pt x="20996" y="9429"/>
                  </a:lnTo>
                  <a:lnTo>
                    <a:pt x="21082" y="9463"/>
                  </a:lnTo>
                  <a:lnTo>
                    <a:pt x="21284" y="9463"/>
                  </a:lnTo>
                  <a:lnTo>
                    <a:pt x="21341" y="9429"/>
                  </a:lnTo>
                  <a:lnTo>
                    <a:pt x="21427" y="9394"/>
                  </a:lnTo>
                  <a:lnTo>
                    <a:pt x="21485" y="9291"/>
                  </a:lnTo>
                  <a:lnTo>
                    <a:pt x="21514" y="9223"/>
                  </a:lnTo>
                  <a:lnTo>
                    <a:pt x="21571" y="9154"/>
                  </a:lnTo>
                  <a:lnTo>
                    <a:pt x="21571" y="9051"/>
                  </a:lnTo>
                  <a:lnTo>
                    <a:pt x="21600" y="8949"/>
                  </a:lnTo>
                  <a:lnTo>
                    <a:pt x="21600" y="514"/>
                  </a:lnTo>
                  <a:lnTo>
                    <a:pt x="21571" y="377"/>
                  </a:lnTo>
                  <a:lnTo>
                    <a:pt x="21571" y="309"/>
                  </a:lnTo>
                  <a:lnTo>
                    <a:pt x="21514" y="206"/>
                  </a:lnTo>
                  <a:lnTo>
                    <a:pt x="21485" y="137"/>
                  </a:lnTo>
                  <a:lnTo>
                    <a:pt x="21427" y="69"/>
                  </a:lnTo>
                  <a:lnTo>
                    <a:pt x="21341" y="34"/>
                  </a:lnTo>
                  <a:lnTo>
                    <a:pt x="21284" y="0"/>
                  </a:lnTo>
                  <a:lnTo>
                    <a:pt x="345" y="0"/>
                  </a:lnTo>
                  <a:lnTo>
                    <a:pt x="288" y="34"/>
                  </a:lnTo>
                  <a:lnTo>
                    <a:pt x="201" y="69"/>
                  </a:lnTo>
                  <a:lnTo>
                    <a:pt x="144" y="137"/>
                  </a:lnTo>
                  <a:lnTo>
                    <a:pt x="58" y="206"/>
                  </a:lnTo>
                  <a:lnTo>
                    <a:pt x="29" y="309"/>
                  </a:lnTo>
                  <a:lnTo>
                    <a:pt x="0" y="377"/>
                  </a:lnTo>
                  <a:lnTo>
                    <a:pt x="0" y="16011"/>
                  </a:lnTo>
                  <a:lnTo>
                    <a:pt x="29" y="16149"/>
                  </a:lnTo>
                  <a:lnTo>
                    <a:pt x="58" y="16217"/>
                  </a:lnTo>
                  <a:lnTo>
                    <a:pt x="144" y="16286"/>
                  </a:lnTo>
                  <a:lnTo>
                    <a:pt x="201" y="16354"/>
                  </a:lnTo>
                  <a:lnTo>
                    <a:pt x="288" y="16389"/>
                  </a:lnTo>
                  <a:lnTo>
                    <a:pt x="345" y="16423"/>
                  </a:lnTo>
                  <a:lnTo>
                    <a:pt x="431" y="16457"/>
                  </a:lnTo>
                  <a:lnTo>
                    <a:pt x="3451" y="16457"/>
                  </a:lnTo>
                  <a:lnTo>
                    <a:pt x="3451" y="21086"/>
                  </a:lnTo>
                  <a:lnTo>
                    <a:pt x="3480" y="21223"/>
                  </a:lnTo>
                  <a:lnTo>
                    <a:pt x="3538" y="21394"/>
                  </a:lnTo>
                  <a:lnTo>
                    <a:pt x="3595" y="21497"/>
                  </a:lnTo>
                  <a:lnTo>
                    <a:pt x="3739" y="21566"/>
                  </a:lnTo>
                  <a:lnTo>
                    <a:pt x="3825" y="21600"/>
                  </a:lnTo>
                  <a:lnTo>
                    <a:pt x="3969" y="21600"/>
                  </a:lnTo>
                  <a:lnTo>
                    <a:pt x="4142" y="21531"/>
                  </a:lnTo>
                  <a:lnTo>
                    <a:pt x="8398" y="16457"/>
                  </a:lnTo>
                  <a:lnTo>
                    <a:pt x="9520" y="16457"/>
                  </a:lnTo>
                  <a:lnTo>
                    <a:pt x="9606" y="16423"/>
                  </a:lnTo>
                  <a:lnTo>
                    <a:pt x="9664" y="16389"/>
                  </a:lnTo>
                  <a:lnTo>
                    <a:pt x="9750" y="16354"/>
                  </a:lnTo>
                  <a:lnTo>
                    <a:pt x="9836" y="16286"/>
                  </a:lnTo>
                  <a:lnTo>
                    <a:pt x="9865" y="16217"/>
                  </a:lnTo>
                  <a:lnTo>
                    <a:pt x="9923" y="16149"/>
                  </a:lnTo>
                  <a:lnTo>
                    <a:pt x="9952" y="16011"/>
                  </a:lnTo>
                  <a:lnTo>
                    <a:pt x="9952" y="15840"/>
                  </a:lnTo>
                  <a:lnTo>
                    <a:pt x="9923" y="15737"/>
                  </a:lnTo>
                  <a:lnTo>
                    <a:pt x="9865" y="15669"/>
                  </a:lnTo>
                  <a:lnTo>
                    <a:pt x="9836" y="15566"/>
                  </a:lnTo>
                  <a:lnTo>
                    <a:pt x="9750" y="15497"/>
                  </a:lnTo>
                  <a:lnTo>
                    <a:pt x="9664" y="15463"/>
                  </a:lnTo>
                  <a:lnTo>
                    <a:pt x="9606" y="15429"/>
                  </a:lnTo>
                  <a:lnTo>
                    <a:pt x="9520" y="1542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23825" y="104775"/>
              <a:ext cx="161926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29" y="13108"/>
                  </a:moveTo>
                  <a:lnTo>
                    <a:pt x="17026" y="13108"/>
                  </a:lnTo>
                  <a:lnTo>
                    <a:pt x="16899" y="13152"/>
                  </a:lnTo>
                  <a:lnTo>
                    <a:pt x="16814" y="13195"/>
                  </a:lnTo>
                  <a:lnTo>
                    <a:pt x="16729" y="13282"/>
                  </a:lnTo>
                  <a:lnTo>
                    <a:pt x="16602" y="13369"/>
                  </a:lnTo>
                  <a:lnTo>
                    <a:pt x="16560" y="13544"/>
                  </a:lnTo>
                  <a:lnTo>
                    <a:pt x="16518" y="13631"/>
                  </a:lnTo>
                  <a:lnTo>
                    <a:pt x="16518" y="19248"/>
                  </a:lnTo>
                  <a:lnTo>
                    <a:pt x="11266" y="13326"/>
                  </a:lnTo>
                  <a:lnTo>
                    <a:pt x="11181" y="13239"/>
                  </a:lnTo>
                  <a:lnTo>
                    <a:pt x="11054" y="13152"/>
                  </a:lnTo>
                  <a:lnTo>
                    <a:pt x="10927" y="13108"/>
                  </a:lnTo>
                  <a:lnTo>
                    <a:pt x="1271" y="13108"/>
                  </a:lnTo>
                  <a:lnTo>
                    <a:pt x="1271" y="1306"/>
                  </a:lnTo>
                  <a:lnTo>
                    <a:pt x="20329" y="1306"/>
                  </a:lnTo>
                  <a:lnTo>
                    <a:pt x="20329" y="13108"/>
                  </a:lnTo>
                  <a:close/>
                  <a:moveTo>
                    <a:pt x="20965" y="0"/>
                  </a:moveTo>
                  <a:lnTo>
                    <a:pt x="635" y="0"/>
                  </a:lnTo>
                  <a:lnTo>
                    <a:pt x="508" y="44"/>
                  </a:lnTo>
                  <a:lnTo>
                    <a:pt x="381" y="44"/>
                  </a:lnTo>
                  <a:lnTo>
                    <a:pt x="254" y="131"/>
                  </a:lnTo>
                  <a:lnTo>
                    <a:pt x="85" y="305"/>
                  </a:lnTo>
                  <a:lnTo>
                    <a:pt x="42" y="435"/>
                  </a:lnTo>
                  <a:lnTo>
                    <a:pt x="0" y="523"/>
                  </a:lnTo>
                  <a:lnTo>
                    <a:pt x="0" y="13892"/>
                  </a:lnTo>
                  <a:lnTo>
                    <a:pt x="42" y="13979"/>
                  </a:lnTo>
                  <a:lnTo>
                    <a:pt x="85" y="14110"/>
                  </a:lnTo>
                  <a:lnTo>
                    <a:pt x="169" y="14240"/>
                  </a:lnTo>
                  <a:lnTo>
                    <a:pt x="254" y="14327"/>
                  </a:lnTo>
                  <a:lnTo>
                    <a:pt x="508" y="14415"/>
                  </a:lnTo>
                  <a:lnTo>
                    <a:pt x="10504" y="14415"/>
                  </a:lnTo>
                  <a:lnTo>
                    <a:pt x="16729" y="21382"/>
                  </a:lnTo>
                  <a:lnTo>
                    <a:pt x="16814" y="21513"/>
                  </a:lnTo>
                  <a:lnTo>
                    <a:pt x="16899" y="21556"/>
                  </a:lnTo>
                  <a:lnTo>
                    <a:pt x="17026" y="21600"/>
                  </a:lnTo>
                  <a:lnTo>
                    <a:pt x="17238" y="21600"/>
                  </a:lnTo>
                  <a:lnTo>
                    <a:pt x="17407" y="21556"/>
                  </a:lnTo>
                  <a:lnTo>
                    <a:pt x="17576" y="21469"/>
                  </a:lnTo>
                  <a:lnTo>
                    <a:pt x="17661" y="21295"/>
                  </a:lnTo>
                  <a:lnTo>
                    <a:pt x="17746" y="21165"/>
                  </a:lnTo>
                  <a:lnTo>
                    <a:pt x="17788" y="20947"/>
                  </a:lnTo>
                  <a:lnTo>
                    <a:pt x="17788" y="14415"/>
                  </a:lnTo>
                  <a:lnTo>
                    <a:pt x="21092" y="14415"/>
                  </a:lnTo>
                  <a:lnTo>
                    <a:pt x="21261" y="14371"/>
                  </a:lnTo>
                  <a:lnTo>
                    <a:pt x="21346" y="14327"/>
                  </a:lnTo>
                  <a:lnTo>
                    <a:pt x="21431" y="14240"/>
                  </a:lnTo>
                  <a:lnTo>
                    <a:pt x="21515" y="14110"/>
                  </a:lnTo>
                  <a:lnTo>
                    <a:pt x="21558" y="13979"/>
                  </a:lnTo>
                  <a:lnTo>
                    <a:pt x="21600" y="13892"/>
                  </a:lnTo>
                  <a:lnTo>
                    <a:pt x="21600" y="523"/>
                  </a:lnTo>
                  <a:lnTo>
                    <a:pt x="21558" y="435"/>
                  </a:lnTo>
                  <a:lnTo>
                    <a:pt x="21515" y="305"/>
                  </a:lnTo>
                  <a:lnTo>
                    <a:pt x="21261" y="44"/>
                  </a:lnTo>
                  <a:lnTo>
                    <a:pt x="21092" y="44"/>
                  </a:lnTo>
                  <a:lnTo>
                    <a:pt x="2096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4623437" y="2573365"/>
            <a:ext cx="285751" cy="266701"/>
            <a:chOff x="0" y="0"/>
            <a:chExt cx="285750" cy="266700"/>
          </a:xfrm>
        </p:grpSpPr>
        <p:sp>
          <p:nvSpPr>
            <p:cNvPr id="176" name="Shape 176"/>
            <p:cNvSpPr/>
            <p:nvPr/>
          </p:nvSpPr>
          <p:spPr>
            <a:xfrm>
              <a:off x="0" y="0"/>
              <a:ext cx="2857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80" y="20829"/>
                  </a:moveTo>
                  <a:lnTo>
                    <a:pt x="720" y="20829"/>
                  </a:lnTo>
                  <a:lnTo>
                    <a:pt x="720" y="13886"/>
                  </a:lnTo>
                  <a:lnTo>
                    <a:pt x="6456" y="13886"/>
                  </a:lnTo>
                  <a:lnTo>
                    <a:pt x="6456" y="15043"/>
                  </a:lnTo>
                  <a:lnTo>
                    <a:pt x="6480" y="15146"/>
                  </a:lnTo>
                  <a:lnTo>
                    <a:pt x="6504" y="15197"/>
                  </a:lnTo>
                  <a:lnTo>
                    <a:pt x="6552" y="15274"/>
                  </a:lnTo>
                  <a:lnTo>
                    <a:pt x="6600" y="15326"/>
                  </a:lnTo>
                  <a:lnTo>
                    <a:pt x="6648" y="15351"/>
                  </a:lnTo>
                  <a:lnTo>
                    <a:pt x="6696" y="15403"/>
                  </a:lnTo>
                  <a:lnTo>
                    <a:pt x="6768" y="15429"/>
                  </a:lnTo>
                  <a:lnTo>
                    <a:pt x="14832" y="15429"/>
                  </a:lnTo>
                  <a:lnTo>
                    <a:pt x="14904" y="15403"/>
                  </a:lnTo>
                  <a:lnTo>
                    <a:pt x="14952" y="15351"/>
                  </a:lnTo>
                  <a:lnTo>
                    <a:pt x="15000" y="15326"/>
                  </a:lnTo>
                  <a:lnTo>
                    <a:pt x="15048" y="15274"/>
                  </a:lnTo>
                  <a:lnTo>
                    <a:pt x="15072" y="15197"/>
                  </a:lnTo>
                  <a:lnTo>
                    <a:pt x="15096" y="15146"/>
                  </a:lnTo>
                  <a:lnTo>
                    <a:pt x="15096" y="13886"/>
                  </a:lnTo>
                  <a:lnTo>
                    <a:pt x="20880" y="13886"/>
                  </a:lnTo>
                  <a:lnTo>
                    <a:pt x="20880" y="20829"/>
                  </a:lnTo>
                  <a:close/>
                  <a:moveTo>
                    <a:pt x="2880" y="3111"/>
                  </a:moveTo>
                  <a:lnTo>
                    <a:pt x="7920" y="3111"/>
                  </a:lnTo>
                  <a:lnTo>
                    <a:pt x="7920" y="14657"/>
                  </a:lnTo>
                  <a:lnTo>
                    <a:pt x="7200" y="14657"/>
                  </a:lnTo>
                  <a:lnTo>
                    <a:pt x="7200" y="13526"/>
                  </a:lnTo>
                  <a:lnTo>
                    <a:pt x="7176" y="13423"/>
                  </a:lnTo>
                  <a:lnTo>
                    <a:pt x="7152" y="13346"/>
                  </a:lnTo>
                  <a:lnTo>
                    <a:pt x="7128" y="13294"/>
                  </a:lnTo>
                  <a:lnTo>
                    <a:pt x="7032" y="13191"/>
                  </a:lnTo>
                  <a:lnTo>
                    <a:pt x="6984" y="13166"/>
                  </a:lnTo>
                  <a:lnTo>
                    <a:pt x="6888" y="13140"/>
                  </a:lnTo>
                  <a:lnTo>
                    <a:pt x="2880" y="13140"/>
                  </a:lnTo>
                  <a:lnTo>
                    <a:pt x="2880" y="3111"/>
                  </a:lnTo>
                  <a:close/>
                  <a:moveTo>
                    <a:pt x="8640" y="771"/>
                  </a:moveTo>
                  <a:lnTo>
                    <a:pt x="18720" y="771"/>
                  </a:lnTo>
                  <a:lnTo>
                    <a:pt x="18720" y="13140"/>
                  </a:lnTo>
                  <a:lnTo>
                    <a:pt x="14664" y="13140"/>
                  </a:lnTo>
                  <a:lnTo>
                    <a:pt x="14616" y="13166"/>
                  </a:lnTo>
                  <a:lnTo>
                    <a:pt x="14544" y="13191"/>
                  </a:lnTo>
                  <a:lnTo>
                    <a:pt x="14496" y="13243"/>
                  </a:lnTo>
                  <a:lnTo>
                    <a:pt x="14472" y="13294"/>
                  </a:lnTo>
                  <a:lnTo>
                    <a:pt x="14424" y="13346"/>
                  </a:lnTo>
                  <a:lnTo>
                    <a:pt x="14424" y="13423"/>
                  </a:lnTo>
                  <a:lnTo>
                    <a:pt x="14376" y="13526"/>
                  </a:lnTo>
                  <a:lnTo>
                    <a:pt x="14376" y="14657"/>
                  </a:lnTo>
                  <a:lnTo>
                    <a:pt x="8640" y="14657"/>
                  </a:lnTo>
                  <a:lnTo>
                    <a:pt x="8640" y="771"/>
                  </a:lnTo>
                  <a:close/>
                  <a:moveTo>
                    <a:pt x="21240" y="13140"/>
                  </a:moveTo>
                  <a:lnTo>
                    <a:pt x="19440" y="13140"/>
                  </a:lnTo>
                  <a:lnTo>
                    <a:pt x="19440" y="386"/>
                  </a:lnTo>
                  <a:lnTo>
                    <a:pt x="19416" y="334"/>
                  </a:lnTo>
                  <a:lnTo>
                    <a:pt x="19416" y="257"/>
                  </a:lnTo>
                  <a:lnTo>
                    <a:pt x="19368" y="180"/>
                  </a:lnTo>
                  <a:lnTo>
                    <a:pt x="19344" y="129"/>
                  </a:lnTo>
                  <a:lnTo>
                    <a:pt x="19296" y="77"/>
                  </a:lnTo>
                  <a:lnTo>
                    <a:pt x="19200" y="51"/>
                  </a:lnTo>
                  <a:lnTo>
                    <a:pt x="19152" y="26"/>
                  </a:lnTo>
                  <a:lnTo>
                    <a:pt x="19080" y="0"/>
                  </a:lnTo>
                  <a:lnTo>
                    <a:pt x="8280" y="0"/>
                  </a:lnTo>
                  <a:lnTo>
                    <a:pt x="8136" y="51"/>
                  </a:lnTo>
                  <a:lnTo>
                    <a:pt x="8088" y="77"/>
                  </a:lnTo>
                  <a:lnTo>
                    <a:pt x="8016" y="129"/>
                  </a:lnTo>
                  <a:lnTo>
                    <a:pt x="7968" y="180"/>
                  </a:lnTo>
                  <a:lnTo>
                    <a:pt x="7920" y="334"/>
                  </a:lnTo>
                  <a:lnTo>
                    <a:pt x="7920" y="2340"/>
                  </a:lnTo>
                  <a:lnTo>
                    <a:pt x="2448" y="2340"/>
                  </a:lnTo>
                  <a:lnTo>
                    <a:pt x="2304" y="2391"/>
                  </a:lnTo>
                  <a:lnTo>
                    <a:pt x="2208" y="2494"/>
                  </a:lnTo>
                  <a:lnTo>
                    <a:pt x="2184" y="2546"/>
                  </a:lnTo>
                  <a:lnTo>
                    <a:pt x="2160" y="2623"/>
                  </a:lnTo>
                  <a:lnTo>
                    <a:pt x="2160" y="13140"/>
                  </a:lnTo>
                  <a:lnTo>
                    <a:pt x="288" y="13140"/>
                  </a:lnTo>
                  <a:lnTo>
                    <a:pt x="144" y="13191"/>
                  </a:lnTo>
                  <a:lnTo>
                    <a:pt x="48" y="13294"/>
                  </a:lnTo>
                  <a:lnTo>
                    <a:pt x="24" y="13346"/>
                  </a:lnTo>
                  <a:lnTo>
                    <a:pt x="0" y="13423"/>
                  </a:lnTo>
                  <a:lnTo>
                    <a:pt x="0" y="21291"/>
                  </a:lnTo>
                  <a:lnTo>
                    <a:pt x="24" y="21369"/>
                  </a:lnTo>
                  <a:lnTo>
                    <a:pt x="48" y="21420"/>
                  </a:lnTo>
                  <a:lnTo>
                    <a:pt x="96" y="21471"/>
                  </a:lnTo>
                  <a:lnTo>
                    <a:pt x="144" y="21549"/>
                  </a:lnTo>
                  <a:lnTo>
                    <a:pt x="288" y="21600"/>
                  </a:lnTo>
                  <a:lnTo>
                    <a:pt x="21312" y="21600"/>
                  </a:lnTo>
                  <a:lnTo>
                    <a:pt x="21360" y="21574"/>
                  </a:lnTo>
                  <a:lnTo>
                    <a:pt x="21432" y="21549"/>
                  </a:lnTo>
                  <a:lnTo>
                    <a:pt x="21480" y="21471"/>
                  </a:lnTo>
                  <a:lnTo>
                    <a:pt x="21552" y="21420"/>
                  </a:lnTo>
                  <a:lnTo>
                    <a:pt x="21576" y="21369"/>
                  </a:lnTo>
                  <a:lnTo>
                    <a:pt x="21600" y="21291"/>
                  </a:lnTo>
                  <a:lnTo>
                    <a:pt x="21600" y="13423"/>
                  </a:lnTo>
                  <a:lnTo>
                    <a:pt x="21576" y="13346"/>
                  </a:lnTo>
                  <a:lnTo>
                    <a:pt x="21552" y="13294"/>
                  </a:lnTo>
                  <a:lnTo>
                    <a:pt x="21480" y="13243"/>
                  </a:lnTo>
                  <a:lnTo>
                    <a:pt x="21432" y="13191"/>
                  </a:lnTo>
                  <a:lnTo>
                    <a:pt x="21360" y="13166"/>
                  </a:lnTo>
                  <a:lnTo>
                    <a:pt x="21312" y="13140"/>
                  </a:lnTo>
                  <a:lnTo>
                    <a:pt x="21240" y="131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77" name="Shape 177"/>
            <p:cNvSpPr/>
            <p:nvPr/>
          </p:nvSpPr>
          <p:spPr>
            <a:xfrm>
              <a:off x="161925" y="38099"/>
              <a:ext cx="66676" cy="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3" y="21600"/>
                  </a:moveTo>
                  <a:lnTo>
                    <a:pt x="19954" y="21600"/>
                  </a:lnTo>
                  <a:lnTo>
                    <a:pt x="20263" y="20160"/>
                  </a:lnTo>
                  <a:lnTo>
                    <a:pt x="20674" y="20160"/>
                  </a:lnTo>
                  <a:lnTo>
                    <a:pt x="20880" y="18720"/>
                  </a:lnTo>
                  <a:lnTo>
                    <a:pt x="21086" y="18000"/>
                  </a:lnTo>
                  <a:lnTo>
                    <a:pt x="21291" y="16560"/>
                  </a:lnTo>
                  <a:lnTo>
                    <a:pt x="21394" y="14400"/>
                  </a:lnTo>
                  <a:lnTo>
                    <a:pt x="21497" y="12960"/>
                  </a:lnTo>
                  <a:lnTo>
                    <a:pt x="21600" y="10800"/>
                  </a:lnTo>
                  <a:lnTo>
                    <a:pt x="21497" y="7920"/>
                  </a:lnTo>
                  <a:lnTo>
                    <a:pt x="21394" y="5760"/>
                  </a:lnTo>
                  <a:lnTo>
                    <a:pt x="21291" y="4320"/>
                  </a:lnTo>
                  <a:lnTo>
                    <a:pt x="20880" y="1440"/>
                  </a:lnTo>
                  <a:lnTo>
                    <a:pt x="20674" y="720"/>
                  </a:lnTo>
                  <a:lnTo>
                    <a:pt x="20263" y="0"/>
                  </a:lnTo>
                  <a:lnTo>
                    <a:pt x="1131" y="0"/>
                  </a:lnTo>
                  <a:lnTo>
                    <a:pt x="926" y="720"/>
                  </a:lnTo>
                  <a:lnTo>
                    <a:pt x="617" y="1440"/>
                  </a:lnTo>
                  <a:lnTo>
                    <a:pt x="206" y="4320"/>
                  </a:lnTo>
                  <a:lnTo>
                    <a:pt x="103" y="5760"/>
                  </a:lnTo>
                  <a:lnTo>
                    <a:pt x="0" y="7920"/>
                  </a:lnTo>
                  <a:lnTo>
                    <a:pt x="0" y="12960"/>
                  </a:lnTo>
                  <a:lnTo>
                    <a:pt x="103" y="14400"/>
                  </a:lnTo>
                  <a:lnTo>
                    <a:pt x="206" y="16560"/>
                  </a:lnTo>
                  <a:lnTo>
                    <a:pt x="411" y="18000"/>
                  </a:lnTo>
                  <a:lnTo>
                    <a:pt x="617" y="18720"/>
                  </a:lnTo>
                  <a:lnTo>
                    <a:pt x="926" y="20160"/>
                  </a:lnTo>
                  <a:lnTo>
                    <a:pt x="1131" y="20160"/>
                  </a:lnTo>
                  <a:lnTo>
                    <a:pt x="154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78" name="Shape 178"/>
            <p:cNvSpPr/>
            <p:nvPr/>
          </p:nvSpPr>
          <p:spPr>
            <a:xfrm>
              <a:off x="133350" y="57149"/>
              <a:ext cx="95251" cy="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" y="21600"/>
                  </a:moveTo>
                  <a:lnTo>
                    <a:pt x="20664" y="21600"/>
                  </a:lnTo>
                  <a:lnTo>
                    <a:pt x="20952" y="20880"/>
                  </a:lnTo>
                  <a:lnTo>
                    <a:pt x="21096" y="20160"/>
                  </a:lnTo>
                  <a:lnTo>
                    <a:pt x="21384" y="17280"/>
                  </a:lnTo>
                  <a:lnTo>
                    <a:pt x="21456" y="15120"/>
                  </a:lnTo>
                  <a:lnTo>
                    <a:pt x="21528" y="13680"/>
                  </a:lnTo>
                  <a:lnTo>
                    <a:pt x="21600" y="10800"/>
                  </a:lnTo>
                  <a:lnTo>
                    <a:pt x="21456" y="6480"/>
                  </a:lnTo>
                  <a:lnTo>
                    <a:pt x="21384" y="5040"/>
                  </a:lnTo>
                  <a:lnTo>
                    <a:pt x="21096" y="2160"/>
                  </a:lnTo>
                  <a:lnTo>
                    <a:pt x="20664" y="0"/>
                  </a:lnTo>
                  <a:lnTo>
                    <a:pt x="864" y="0"/>
                  </a:lnTo>
                  <a:lnTo>
                    <a:pt x="648" y="1440"/>
                  </a:lnTo>
                  <a:lnTo>
                    <a:pt x="432" y="2160"/>
                  </a:lnTo>
                  <a:lnTo>
                    <a:pt x="144" y="5040"/>
                  </a:lnTo>
                  <a:lnTo>
                    <a:pt x="72" y="6480"/>
                  </a:lnTo>
                  <a:lnTo>
                    <a:pt x="0" y="8640"/>
                  </a:lnTo>
                  <a:lnTo>
                    <a:pt x="0" y="13680"/>
                  </a:lnTo>
                  <a:lnTo>
                    <a:pt x="72" y="15120"/>
                  </a:lnTo>
                  <a:lnTo>
                    <a:pt x="144" y="17280"/>
                  </a:lnTo>
                  <a:lnTo>
                    <a:pt x="432" y="20160"/>
                  </a:lnTo>
                  <a:lnTo>
                    <a:pt x="864" y="21600"/>
                  </a:lnTo>
                  <a:lnTo>
                    <a:pt x="108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133350" y="76199"/>
              <a:ext cx="95251" cy="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" y="21600"/>
                  </a:moveTo>
                  <a:lnTo>
                    <a:pt x="20664" y="21600"/>
                  </a:lnTo>
                  <a:lnTo>
                    <a:pt x="20952" y="20880"/>
                  </a:lnTo>
                  <a:lnTo>
                    <a:pt x="21096" y="20160"/>
                  </a:lnTo>
                  <a:lnTo>
                    <a:pt x="21384" y="17280"/>
                  </a:lnTo>
                  <a:lnTo>
                    <a:pt x="21600" y="10800"/>
                  </a:lnTo>
                  <a:lnTo>
                    <a:pt x="21528" y="8640"/>
                  </a:lnTo>
                  <a:lnTo>
                    <a:pt x="21456" y="7200"/>
                  </a:lnTo>
                  <a:lnTo>
                    <a:pt x="21384" y="5040"/>
                  </a:lnTo>
                  <a:lnTo>
                    <a:pt x="21240" y="3600"/>
                  </a:lnTo>
                  <a:lnTo>
                    <a:pt x="21096" y="1440"/>
                  </a:lnTo>
                  <a:lnTo>
                    <a:pt x="20952" y="720"/>
                  </a:lnTo>
                  <a:lnTo>
                    <a:pt x="20664" y="0"/>
                  </a:lnTo>
                  <a:lnTo>
                    <a:pt x="864" y="0"/>
                  </a:lnTo>
                  <a:lnTo>
                    <a:pt x="432" y="1440"/>
                  </a:lnTo>
                  <a:lnTo>
                    <a:pt x="288" y="3600"/>
                  </a:lnTo>
                  <a:lnTo>
                    <a:pt x="144" y="5040"/>
                  </a:lnTo>
                  <a:lnTo>
                    <a:pt x="72" y="7200"/>
                  </a:lnTo>
                  <a:lnTo>
                    <a:pt x="0" y="8640"/>
                  </a:lnTo>
                  <a:lnTo>
                    <a:pt x="0" y="12960"/>
                  </a:lnTo>
                  <a:lnTo>
                    <a:pt x="144" y="17280"/>
                  </a:lnTo>
                  <a:lnTo>
                    <a:pt x="432" y="20160"/>
                  </a:lnTo>
                  <a:lnTo>
                    <a:pt x="864" y="21600"/>
                  </a:lnTo>
                  <a:lnTo>
                    <a:pt x="108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80" name="Shape 180"/>
            <p:cNvSpPr/>
            <p:nvPr/>
          </p:nvSpPr>
          <p:spPr>
            <a:xfrm>
              <a:off x="133350" y="95249"/>
              <a:ext cx="95251" cy="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" y="21600"/>
                  </a:moveTo>
                  <a:lnTo>
                    <a:pt x="20664" y="21600"/>
                  </a:lnTo>
                  <a:lnTo>
                    <a:pt x="20952" y="20880"/>
                  </a:lnTo>
                  <a:lnTo>
                    <a:pt x="21096" y="20160"/>
                  </a:lnTo>
                  <a:lnTo>
                    <a:pt x="21384" y="17280"/>
                  </a:lnTo>
                  <a:lnTo>
                    <a:pt x="21600" y="10800"/>
                  </a:lnTo>
                  <a:lnTo>
                    <a:pt x="21528" y="8640"/>
                  </a:lnTo>
                  <a:lnTo>
                    <a:pt x="21456" y="7200"/>
                  </a:lnTo>
                  <a:lnTo>
                    <a:pt x="21384" y="5040"/>
                  </a:lnTo>
                  <a:lnTo>
                    <a:pt x="21240" y="2880"/>
                  </a:lnTo>
                  <a:lnTo>
                    <a:pt x="21096" y="2160"/>
                  </a:lnTo>
                  <a:lnTo>
                    <a:pt x="20952" y="720"/>
                  </a:lnTo>
                  <a:lnTo>
                    <a:pt x="20664" y="0"/>
                  </a:lnTo>
                  <a:lnTo>
                    <a:pt x="864" y="0"/>
                  </a:lnTo>
                  <a:lnTo>
                    <a:pt x="648" y="720"/>
                  </a:lnTo>
                  <a:lnTo>
                    <a:pt x="432" y="2160"/>
                  </a:lnTo>
                  <a:lnTo>
                    <a:pt x="288" y="2880"/>
                  </a:lnTo>
                  <a:lnTo>
                    <a:pt x="144" y="5040"/>
                  </a:lnTo>
                  <a:lnTo>
                    <a:pt x="72" y="7200"/>
                  </a:lnTo>
                  <a:lnTo>
                    <a:pt x="0" y="8640"/>
                  </a:lnTo>
                  <a:lnTo>
                    <a:pt x="0" y="12960"/>
                  </a:lnTo>
                  <a:lnTo>
                    <a:pt x="144" y="17280"/>
                  </a:lnTo>
                  <a:lnTo>
                    <a:pt x="432" y="20160"/>
                  </a:lnTo>
                  <a:lnTo>
                    <a:pt x="864" y="21600"/>
                  </a:lnTo>
                  <a:lnTo>
                    <a:pt x="108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133350" y="114299"/>
              <a:ext cx="95251" cy="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" y="21600"/>
                  </a:moveTo>
                  <a:lnTo>
                    <a:pt x="20664" y="21600"/>
                  </a:lnTo>
                  <a:lnTo>
                    <a:pt x="20952" y="20880"/>
                  </a:lnTo>
                  <a:lnTo>
                    <a:pt x="21096" y="20160"/>
                  </a:lnTo>
                  <a:lnTo>
                    <a:pt x="21240" y="18720"/>
                  </a:lnTo>
                  <a:lnTo>
                    <a:pt x="21384" y="16560"/>
                  </a:lnTo>
                  <a:lnTo>
                    <a:pt x="21456" y="15120"/>
                  </a:lnTo>
                  <a:lnTo>
                    <a:pt x="21600" y="10800"/>
                  </a:lnTo>
                  <a:lnTo>
                    <a:pt x="21528" y="8640"/>
                  </a:lnTo>
                  <a:lnTo>
                    <a:pt x="21456" y="7200"/>
                  </a:lnTo>
                  <a:lnTo>
                    <a:pt x="21384" y="4320"/>
                  </a:lnTo>
                  <a:lnTo>
                    <a:pt x="21240" y="2880"/>
                  </a:lnTo>
                  <a:lnTo>
                    <a:pt x="21096" y="2160"/>
                  </a:lnTo>
                  <a:lnTo>
                    <a:pt x="20952" y="720"/>
                  </a:lnTo>
                  <a:lnTo>
                    <a:pt x="20664" y="720"/>
                  </a:lnTo>
                  <a:lnTo>
                    <a:pt x="20448" y="0"/>
                  </a:lnTo>
                  <a:lnTo>
                    <a:pt x="1080" y="0"/>
                  </a:lnTo>
                  <a:lnTo>
                    <a:pt x="864" y="720"/>
                  </a:lnTo>
                  <a:lnTo>
                    <a:pt x="648" y="720"/>
                  </a:lnTo>
                  <a:lnTo>
                    <a:pt x="432" y="2160"/>
                  </a:lnTo>
                  <a:lnTo>
                    <a:pt x="288" y="2880"/>
                  </a:lnTo>
                  <a:lnTo>
                    <a:pt x="144" y="4320"/>
                  </a:lnTo>
                  <a:lnTo>
                    <a:pt x="72" y="7200"/>
                  </a:lnTo>
                  <a:lnTo>
                    <a:pt x="0" y="9360"/>
                  </a:lnTo>
                  <a:lnTo>
                    <a:pt x="0" y="12960"/>
                  </a:lnTo>
                  <a:lnTo>
                    <a:pt x="72" y="15120"/>
                  </a:lnTo>
                  <a:lnTo>
                    <a:pt x="144" y="16560"/>
                  </a:lnTo>
                  <a:lnTo>
                    <a:pt x="288" y="18720"/>
                  </a:lnTo>
                  <a:lnTo>
                    <a:pt x="432" y="20160"/>
                  </a:lnTo>
                  <a:lnTo>
                    <a:pt x="864" y="21600"/>
                  </a:lnTo>
                  <a:lnTo>
                    <a:pt x="108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133350" y="133349"/>
              <a:ext cx="95251" cy="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" y="21600"/>
                  </a:moveTo>
                  <a:lnTo>
                    <a:pt x="20448" y="21600"/>
                  </a:lnTo>
                  <a:lnTo>
                    <a:pt x="20664" y="20903"/>
                  </a:lnTo>
                  <a:lnTo>
                    <a:pt x="20952" y="20206"/>
                  </a:lnTo>
                  <a:lnTo>
                    <a:pt x="21096" y="19510"/>
                  </a:lnTo>
                  <a:lnTo>
                    <a:pt x="21240" y="17419"/>
                  </a:lnTo>
                  <a:lnTo>
                    <a:pt x="21384" y="16026"/>
                  </a:lnTo>
                  <a:lnTo>
                    <a:pt x="21456" y="14632"/>
                  </a:lnTo>
                  <a:lnTo>
                    <a:pt x="21600" y="10452"/>
                  </a:lnTo>
                  <a:lnTo>
                    <a:pt x="21528" y="9058"/>
                  </a:lnTo>
                  <a:lnTo>
                    <a:pt x="21456" y="6271"/>
                  </a:lnTo>
                  <a:lnTo>
                    <a:pt x="21384" y="4877"/>
                  </a:lnTo>
                  <a:lnTo>
                    <a:pt x="21096" y="2090"/>
                  </a:lnTo>
                  <a:lnTo>
                    <a:pt x="20952" y="1394"/>
                  </a:lnTo>
                  <a:lnTo>
                    <a:pt x="20664" y="697"/>
                  </a:lnTo>
                  <a:lnTo>
                    <a:pt x="20448" y="0"/>
                  </a:lnTo>
                  <a:lnTo>
                    <a:pt x="1080" y="0"/>
                  </a:lnTo>
                  <a:lnTo>
                    <a:pt x="432" y="2090"/>
                  </a:lnTo>
                  <a:lnTo>
                    <a:pt x="144" y="4877"/>
                  </a:lnTo>
                  <a:lnTo>
                    <a:pt x="72" y="6271"/>
                  </a:lnTo>
                  <a:lnTo>
                    <a:pt x="0" y="9058"/>
                  </a:lnTo>
                  <a:lnTo>
                    <a:pt x="0" y="12542"/>
                  </a:lnTo>
                  <a:lnTo>
                    <a:pt x="72" y="14632"/>
                  </a:lnTo>
                  <a:lnTo>
                    <a:pt x="144" y="16026"/>
                  </a:lnTo>
                  <a:lnTo>
                    <a:pt x="288" y="17419"/>
                  </a:lnTo>
                  <a:lnTo>
                    <a:pt x="432" y="19510"/>
                  </a:lnTo>
                  <a:lnTo>
                    <a:pt x="108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7281280" y="2573365"/>
            <a:ext cx="285751" cy="266701"/>
            <a:chOff x="0" y="0"/>
            <a:chExt cx="285750" cy="266700"/>
          </a:xfrm>
        </p:grpSpPr>
        <p:sp>
          <p:nvSpPr>
            <p:cNvPr id="184" name="Shape 184"/>
            <p:cNvSpPr/>
            <p:nvPr/>
          </p:nvSpPr>
          <p:spPr>
            <a:xfrm>
              <a:off x="95249" y="-1"/>
              <a:ext cx="190502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22" y="18900"/>
                  </a:moveTo>
                  <a:lnTo>
                    <a:pt x="1078" y="18900"/>
                  </a:lnTo>
                  <a:lnTo>
                    <a:pt x="1078" y="2700"/>
                  </a:lnTo>
                  <a:lnTo>
                    <a:pt x="20522" y="2700"/>
                  </a:lnTo>
                  <a:lnTo>
                    <a:pt x="20522" y="18900"/>
                  </a:lnTo>
                  <a:close/>
                  <a:moveTo>
                    <a:pt x="21061" y="0"/>
                  </a:moveTo>
                  <a:lnTo>
                    <a:pt x="539" y="0"/>
                  </a:lnTo>
                  <a:lnTo>
                    <a:pt x="431" y="90"/>
                  </a:lnTo>
                  <a:lnTo>
                    <a:pt x="359" y="90"/>
                  </a:lnTo>
                  <a:lnTo>
                    <a:pt x="144" y="360"/>
                  </a:lnTo>
                  <a:lnTo>
                    <a:pt x="108" y="630"/>
                  </a:lnTo>
                  <a:lnTo>
                    <a:pt x="36" y="900"/>
                  </a:lnTo>
                  <a:lnTo>
                    <a:pt x="0" y="1170"/>
                  </a:lnTo>
                  <a:lnTo>
                    <a:pt x="0" y="20610"/>
                  </a:lnTo>
                  <a:lnTo>
                    <a:pt x="36" y="20790"/>
                  </a:lnTo>
                  <a:lnTo>
                    <a:pt x="108" y="21060"/>
                  </a:lnTo>
                  <a:lnTo>
                    <a:pt x="144" y="21240"/>
                  </a:lnTo>
                  <a:lnTo>
                    <a:pt x="216" y="21420"/>
                  </a:lnTo>
                  <a:lnTo>
                    <a:pt x="359" y="21510"/>
                  </a:lnTo>
                  <a:lnTo>
                    <a:pt x="431" y="21600"/>
                  </a:lnTo>
                  <a:lnTo>
                    <a:pt x="21133" y="21600"/>
                  </a:lnTo>
                  <a:lnTo>
                    <a:pt x="21241" y="21510"/>
                  </a:lnTo>
                  <a:lnTo>
                    <a:pt x="21312" y="21420"/>
                  </a:lnTo>
                  <a:lnTo>
                    <a:pt x="21456" y="21060"/>
                  </a:lnTo>
                  <a:lnTo>
                    <a:pt x="21492" y="20790"/>
                  </a:lnTo>
                  <a:lnTo>
                    <a:pt x="21600" y="20250"/>
                  </a:lnTo>
                  <a:lnTo>
                    <a:pt x="21600" y="1350"/>
                  </a:lnTo>
                  <a:lnTo>
                    <a:pt x="21528" y="1170"/>
                  </a:lnTo>
                  <a:lnTo>
                    <a:pt x="21456" y="630"/>
                  </a:lnTo>
                  <a:lnTo>
                    <a:pt x="21384" y="360"/>
                  </a:lnTo>
                  <a:lnTo>
                    <a:pt x="21312" y="270"/>
                  </a:lnTo>
                  <a:lnTo>
                    <a:pt x="21241" y="90"/>
                  </a:lnTo>
                  <a:lnTo>
                    <a:pt x="21133" y="90"/>
                  </a:lnTo>
                  <a:lnTo>
                    <a:pt x="2106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-1" y="-1"/>
              <a:ext cx="76201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8900"/>
                  </a:moveTo>
                  <a:lnTo>
                    <a:pt x="2790" y="18900"/>
                  </a:lnTo>
                  <a:lnTo>
                    <a:pt x="2790" y="2700"/>
                  </a:lnTo>
                  <a:lnTo>
                    <a:pt x="18900" y="2700"/>
                  </a:lnTo>
                  <a:lnTo>
                    <a:pt x="18900" y="18900"/>
                  </a:lnTo>
                  <a:close/>
                  <a:moveTo>
                    <a:pt x="20250" y="0"/>
                  </a:moveTo>
                  <a:lnTo>
                    <a:pt x="1440" y="0"/>
                  </a:lnTo>
                  <a:lnTo>
                    <a:pt x="1170" y="90"/>
                  </a:lnTo>
                  <a:lnTo>
                    <a:pt x="810" y="90"/>
                  </a:lnTo>
                  <a:lnTo>
                    <a:pt x="630" y="270"/>
                  </a:lnTo>
                  <a:lnTo>
                    <a:pt x="450" y="360"/>
                  </a:lnTo>
                  <a:lnTo>
                    <a:pt x="270" y="630"/>
                  </a:lnTo>
                  <a:lnTo>
                    <a:pt x="90" y="1170"/>
                  </a:lnTo>
                  <a:lnTo>
                    <a:pt x="0" y="1350"/>
                  </a:lnTo>
                  <a:lnTo>
                    <a:pt x="0" y="20250"/>
                  </a:lnTo>
                  <a:lnTo>
                    <a:pt x="90" y="20610"/>
                  </a:lnTo>
                  <a:lnTo>
                    <a:pt x="180" y="20790"/>
                  </a:lnTo>
                  <a:lnTo>
                    <a:pt x="270" y="21060"/>
                  </a:lnTo>
                  <a:lnTo>
                    <a:pt x="630" y="21420"/>
                  </a:lnTo>
                  <a:lnTo>
                    <a:pt x="810" y="21510"/>
                  </a:lnTo>
                  <a:lnTo>
                    <a:pt x="1170" y="21600"/>
                  </a:lnTo>
                  <a:lnTo>
                    <a:pt x="20520" y="21600"/>
                  </a:lnTo>
                  <a:lnTo>
                    <a:pt x="21060" y="21420"/>
                  </a:lnTo>
                  <a:lnTo>
                    <a:pt x="21420" y="21060"/>
                  </a:lnTo>
                  <a:lnTo>
                    <a:pt x="21510" y="20790"/>
                  </a:lnTo>
                  <a:lnTo>
                    <a:pt x="21600" y="20610"/>
                  </a:lnTo>
                  <a:lnTo>
                    <a:pt x="21600" y="1170"/>
                  </a:lnTo>
                  <a:lnTo>
                    <a:pt x="21420" y="630"/>
                  </a:lnTo>
                  <a:lnTo>
                    <a:pt x="21240" y="360"/>
                  </a:lnTo>
                  <a:lnTo>
                    <a:pt x="21060" y="270"/>
                  </a:lnTo>
                  <a:lnTo>
                    <a:pt x="20790" y="90"/>
                  </a:lnTo>
                  <a:lnTo>
                    <a:pt x="20520" y="90"/>
                  </a:lnTo>
                  <a:lnTo>
                    <a:pt x="2025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95249" y="95250"/>
              <a:ext cx="190502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22" y="18911"/>
                  </a:moveTo>
                  <a:lnTo>
                    <a:pt x="1078" y="18911"/>
                  </a:lnTo>
                  <a:lnTo>
                    <a:pt x="1078" y="2689"/>
                  </a:lnTo>
                  <a:lnTo>
                    <a:pt x="20522" y="2689"/>
                  </a:lnTo>
                  <a:lnTo>
                    <a:pt x="20522" y="18911"/>
                  </a:lnTo>
                  <a:close/>
                  <a:moveTo>
                    <a:pt x="21061" y="0"/>
                  </a:moveTo>
                  <a:lnTo>
                    <a:pt x="431" y="0"/>
                  </a:lnTo>
                  <a:lnTo>
                    <a:pt x="359" y="90"/>
                  </a:lnTo>
                  <a:lnTo>
                    <a:pt x="216" y="179"/>
                  </a:lnTo>
                  <a:lnTo>
                    <a:pt x="144" y="359"/>
                  </a:lnTo>
                  <a:lnTo>
                    <a:pt x="108" y="627"/>
                  </a:lnTo>
                  <a:lnTo>
                    <a:pt x="36" y="896"/>
                  </a:lnTo>
                  <a:lnTo>
                    <a:pt x="0" y="1076"/>
                  </a:lnTo>
                  <a:lnTo>
                    <a:pt x="0" y="20435"/>
                  </a:lnTo>
                  <a:lnTo>
                    <a:pt x="36" y="20704"/>
                  </a:lnTo>
                  <a:lnTo>
                    <a:pt x="108" y="20883"/>
                  </a:lnTo>
                  <a:lnTo>
                    <a:pt x="144" y="21062"/>
                  </a:lnTo>
                  <a:lnTo>
                    <a:pt x="216" y="21241"/>
                  </a:lnTo>
                  <a:lnTo>
                    <a:pt x="359" y="21510"/>
                  </a:lnTo>
                  <a:lnTo>
                    <a:pt x="431" y="21510"/>
                  </a:lnTo>
                  <a:lnTo>
                    <a:pt x="539" y="21600"/>
                  </a:lnTo>
                  <a:lnTo>
                    <a:pt x="21061" y="21600"/>
                  </a:lnTo>
                  <a:lnTo>
                    <a:pt x="21133" y="21510"/>
                  </a:lnTo>
                  <a:lnTo>
                    <a:pt x="21241" y="21331"/>
                  </a:lnTo>
                  <a:lnTo>
                    <a:pt x="21312" y="21241"/>
                  </a:lnTo>
                  <a:lnTo>
                    <a:pt x="21456" y="20883"/>
                  </a:lnTo>
                  <a:lnTo>
                    <a:pt x="21492" y="20704"/>
                  </a:lnTo>
                  <a:lnTo>
                    <a:pt x="21528" y="20435"/>
                  </a:lnTo>
                  <a:lnTo>
                    <a:pt x="21600" y="20256"/>
                  </a:lnTo>
                  <a:lnTo>
                    <a:pt x="21600" y="1344"/>
                  </a:lnTo>
                  <a:lnTo>
                    <a:pt x="21528" y="1076"/>
                  </a:lnTo>
                  <a:lnTo>
                    <a:pt x="21492" y="896"/>
                  </a:lnTo>
                  <a:lnTo>
                    <a:pt x="21456" y="627"/>
                  </a:lnTo>
                  <a:lnTo>
                    <a:pt x="21384" y="359"/>
                  </a:lnTo>
                  <a:lnTo>
                    <a:pt x="21312" y="179"/>
                  </a:lnTo>
                  <a:lnTo>
                    <a:pt x="21241" y="90"/>
                  </a:lnTo>
                  <a:lnTo>
                    <a:pt x="21133" y="0"/>
                  </a:lnTo>
                  <a:lnTo>
                    <a:pt x="2106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-1" y="95250"/>
              <a:ext cx="76201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8911"/>
                  </a:moveTo>
                  <a:lnTo>
                    <a:pt x="2790" y="18911"/>
                  </a:lnTo>
                  <a:lnTo>
                    <a:pt x="2790" y="2689"/>
                  </a:lnTo>
                  <a:lnTo>
                    <a:pt x="18900" y="2689"/>
                  </a:lnTo>
                  <a:lnTo>
                    <a:pt x="18900" y="18911"/>
                  </a:lnTo>
                  <a:close/>
                  <a:moveTo>
                    <a:pt x="20250" y="0"/>
                  </a:moveTo>
                  <a:lnTo>
                    <a:pt x="1170" y="0"/>
                  </a:lnTo>
                  <a:lnTo>
                    <a:pt x="810" y="90"/>
                  </a:lnTo>
                  <a:lnTo>
                    <a:pt x="630" y="179"/>
                  </a:lnTo>
                  <a:lnTo>
                    <a:pt x="450" y="359"/>
                  </a:lnTo>
                  <a:lnTo>
                    <a:pt x="270" y="627"/>
                  </a:lnTo>
                  <a:lnTo>
                    <a:pt x="180" y="896"/>
                  </a:lnTo>
                  <a:lnTo>
                    <a:pt x="90" y="1076"/>
                  </a:lnTo>
                  <a:lnTo>
                    <a:pt x="0" y="1344"/>
                  </a:lnTo>
                  <a:lnTo>
                    <a:pt x="0" y="20256"/>
                  </a:lnTo>
                  <a:lnTo>
                    <a:pt x="90" y="20435"/>
                  </a:lnTo>
                  <a:lnTo>
                    <a:pt x="180" y="20704"/>
                  </a:lnTo>
                  <a:lnTo>
                    <a:pt x="270" y="20883"/>
                  </a:lnTo>
                  <a:lnTo>
                    <a:pt x="630" y="21241"/>
                  </a:lnTo>
                  <a:lnTo>
                    <a:pt x="810" y="21510"/>
                  </a:lnTo>
                  <a:lnTo>
                    <a:pt x="1170" y="21510"/>
                  </a:lnTo>
                  <a:lnTo>
                    <a:pt x="1350" y="21600"/>
                  </a:lnTo>
                  <a:lnTo>
                    <a:pt x="20250" y="21600"/>
                  </a:lnTo>
                  <a:lnTo>
                    <a:pt x="20520" y="21510"/>
                  </a:lnTo>
                  <a:lnTo>
                    <a:pt x="20790" y="21331"/>
                  </a:lnTo>
                  <a:lnTo>
                    <a:pt x="21060" y="21241"/>
                  </a:lnTo>
                  <a:lnTo>
                    <a:pt x="21420" y="20883"/>
                  </a:lnTo>
                  <a:lnTo>
                    <a:pt x="21510" y="20704"/>
                  </a:lnTo>
                  <a:lnTo>
                    <a:pt x="21600" y="20435"/>
                  </a:lnTo>
                  <a:lnTo>
                    <a:pt x="21600" y="1076"/>
                  </a:lnTo>
                  <a:lnTo>
                    <a:pt x="21510" y="896"/>
                  </a:lnTo>
                  <a:lnTo>
                    <a:pt x="21420" y="627"/>
                  </a:lnTo>
                  <a:lnTo>
                    <a:pt x="21240" y="359"/>
                  </a:lnTo>
                  <a:lnTo>
                    <a:pt x="21060" y="179"/>
                  </a:lnTo>
                  <a:lnTo>
                    <a:pt x="20520" y="0"/>
                  </a:lnTo>
                  <a:lnTo>
                    <a:pt x="2025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95249" y="190500"/>
              <a:ext cx="190502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22" y="18900"/>
                  </a:moveTo>
                  <a:lnTo>
                    <a:pt x="1078" y="18900"/>
                  </a:lnTo>
                  <a:lnTo>
                    <a:pt x="1078" y="2700"/>
                  </a:lnTo>
                  <a:lnTo>
                    <a:pt x="20522" y="2700"/>
                  </a:lnTo>
                  <a:lnTo>
                    <a:pt x="20522" y="18900"/>
                  </a:lnTo>
                  <a:close/>
                  <a:moveTo>
                    <a:pt x="21061" y="0"/>
                  </a:moveTo>
                  <a:lnTo>
                    <a:pt x="431" y="0"/>
                  </a:lnTo>
                  <a:lnTo>
                    <a:pt x="216" y="270"/>
                  </a:lnTo>
                  <a:lnTo>
                    <a:pt x="144" y="450"/>
                  </a:lnTo>
                  <a:lnTo>
                    <a:pt x="108" y="630"/>
                  </a:lnTo>
                  <a:lnTo>
                    <a:pt x="36" y="810"/>
                  </a:lnTo>
                  <a:lnTo>
                    <a:pt x="0" y="1080"/>
                  </a:lnTo>
                  <a:lnTo>
                    <a:pt x="0" y="20520"/>
                  </a:lnTo>
                  <a:lnTo>
                    <a:pt x="36" y="20790"/>
                  </a:lnTo>
                  <a:lnTo>
                    <a:pt x="108" y="20970"/>
                  </a:lnTo>
                  <a:lnTo>
                    <a:pt x="144" y="21150"/>
                  </a:lnTo>
                  <a:lnTo>
                    <a:pt x="216" y="21420"/>
                  </a:lnTo>
                  <a:lnTo>
                    <a:pt x="359" y="21510"/>
                  </a:lnTo>
                  <a:lnTo>
                    <a:pt x="431" y="21600"/>
                  </a:lnTo>
                  <a:lnTo>
                    <a:pt x="21133" y="21600"/>
                  </a:lnTo>
                  <a:lnTo>
                    <a:pt x="21241" y="21510"/>
                  </a:lnTo>
                  <a:lnTo>
                    <a:pt x="21312" y="21420"/>
                  </a:lnTo>
                  <a:lnTo>
                    <a:pt x="21384" y="21150"/>
                  </a:lnTo>
                  <a:lnTo>
                    <a:pt x="21456" y="20970"/>
                  </a:lnTo>
                  <a:lnTo>
                    <a:pt x="21492" y="20790"/>
                  </a:lnTo>
                  <a:lnTo>
                    <a:pt x="21528" y="20520"/>
                  </a:lnTo>
                  <a:lnTo>
                    <a:pt x="21600" y="20250"/>
                  </a:lnTo>
                  <a:lnTo>
                    <a:pt x="21600" y="1350"/>
                  </a:lnTo>
                  <a:lnTo>
                    <a:pt x="21528" y="1080"/>
                  </a:lnTo>
                  <a:lnTo>
                    <a:pt x="21492" y="810"/>
                  </a:lnTo>
                  <a:lnTo>
                    <a:pt x="21456" y="630"/>
                  </a:lnTo>
                  <a:lnTo>
                    <a:pt x="21241" y="90"/>
                  </a:lnTo>
                  <a:lnTo>
                    <a:pt x="21133" y="0"/>
                  </a:lnTo>
                  <a:lnTo>
                    <a:pt x="2106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-1" y="190500"/>
              <a:ext cx="76201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18900"/>
                  </a:moveTo>
                  <a:lnTo>
                    <a:pt x="2790" y="18900"/>
                  </a:lnTo>
                  <a:lnTo>
                    <a:pt x="2790" y="2700"/>
                  </a:lnTo>
                  <a:lnTo>
                    <a:pt x="18900" y="2700"/>
                  </a:lnTo>
                  <a:lnTo>
                    <a:pt x="18900" y="18900"/>
                  </a:lnTo>
                  <a:close/>
                  <a:moveTo>
                    <a:pt x="20250" y="0"/>
                  </a:moveTo>
                  <a:lnTo>
                    <a:pt x="1170" y="0"/>
                  </a:lnTo>
                  <a:lnTo>
                    <a:pt x="810" y="90"/>
                  </a:lnTo>
                  <a:lnTo>
                    <a:pt x="270" y="630"/>
                  </a:lnTo>
                  <a:lnTo>
                    <a:pt x="180" y="810"/>
                  </a:lnTo>
                  <a:lnTo>
                    <a:pt x="0" y="1350"/>
                  </a:lnTo>
                  <a:lnTo>
                    <a:pt x="0" y="20250"/>
                  </a:lnTo>
                  <a:lnTo>
                    <a:pt x="180" y="20790"/>
                  </a:lnTo>
                  <a:lnTo>
                    <a:pt x="270" y="20970"/>
                  </a:lnTo>
                  <a:lnTo>
                    <a:pt x="450" y="21150"/>
                  </a:lnTo>
                  <a:lnTo>
                    <a:pt x="630" y="21420"/>
                  </a:lnTo>
                  <a:lnTo>
                    <a:pt x="810" y="21510"/>
                  </a:lnTo>
                  <a:lnTo>
                    <a:pt x="1170" y="21600"/>
                  </a:lnTo>
                  <a:lnTo>
                    <a:pt x="20520" y="21600"/>
                  </a:lnTo>
                  <a:lnTo>
                    <a:pt x="21060" y="21420"/>
                  </a:lnTo>
                  <a:lnTo>
                    <a:pt x="21240" y="21150"/>
                  </a:lnTo>
                  <a:lnTo>
                    <a:pt x="21420" y="20970"/>
                  </a:lnTo>
                  <a:lnTo>
                    <a:pt x="21510" y="20790"/>
                  </a:lnTo>
                  <a:lnTo>
                    <a:pt x="21600" y="20520"/>
                  </a:lnTo>
                  <a:lnTo>
                    <a:pt x="21600" y="1080"/>
                  </a:lnTo>
                  <a:lnTo>
                    <a:pt x="21510" y="810"/>
                  </a:lnTo>
                  <a:lnTo>
                    <a:pt x="21420" y="630"/>
                  </a:lnTo>
                  <a:lnTo>
                    <a:pt x="21060" y="270"/>
                  </a:lnTo>
                  <a:lnTo>
                    <a:pt x="20790" y="90"/>
                  </a:lnTo>
                  <a:lnTo>
                    <a:pt x="20520" y="0"/>
                  </a:lnTo>
                  <a:lnTo>
                    <a:pt x="2025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</p:grpSp>
      <p:sp>
        <p:nvSpPr>
          <p:cNvPr id="191" name="Shape 191"/>
          <p:cNvSpPr/>
          <p:nvPr/>
        </p:nvSpPr>
        <p:spPr>
          <a:xfrm>
            <a:off x="9970923" y="2563840"/>
            <a:ext cx="219076" cy="28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61" y="20856"/>
                </a:moveTo>
                <a:lnTo>
                  <a:pt x="2598" y="20856"/>
                </a:lnTo>
                <a:lnTo>
                  <a:pt x="2410" y="20832"/>
                </a:lnTo>
                <a:lnTo>
                  <a:pt x="2191" y="20808"/>
                </a:lnTo>
                <a:lnTo>
                  <a:pt x="2035" y="20784"/>
                </a:lnTo>
                <a:lnTo>
                  <a:pt x="1878" y="20712"/>
                </a:lnTo>
                <a:lnTo>
                  <a:pt x="1690" y="20664"/>
                </a:lnTo>
                <a:lnTo>
                  <a:pt x="1440" y="20472"/>
                </a:lnTo>
                <a:lnTo>
                  <a:pt x="1346" y="20376"/>
                </a:lnTo>
                <a:lnTo>
                  <a:pt x="1221" y="20280"/>
                </a:lnTo>
                <a:lnTo>
                  <a:pt x="1064" y="20040"/>
                </a:lnTo>
                <a:lnTo>
                  <a:pt x="1002" y="19896"/>
                </a:lnTo>
                <a:lnTo>
                  <a:pt x="939" y="19608"/>
                </a:lnTo>
                <a:lnTo>
                  <a:pt x="939" y="4272"/>
                </a:lnTo>
                <a:lnTo>
                  <a:pt x="1158" y="4440"/>
                </a:lnTo>
                <a:lnTo>
                  <a:pt x="1440" y="4608"/>
                </a:lnTo>
                <a:lnTo>
                  <a:pt x="1690" y="4728"/>
                </a:lnTo>
                <a:lnTo>
                  <a:pt x="1972" y="4824"/>
                </a:lnTo>
                <a:lnTo>
                  <a:pt x="2317" y="4920"/>
                </a:lnTo>
                <a:lnTo>
                  <a:pt x="2598" y="4992"/>
                </a:lnTo>
                <a:lnTo>
                  <a:pt x="2943" y="5016"/>
                </a:lnTo>
                <a:lnTo>
                  <a:pt x="3256" y="5040"/>
                </a:lnTo>
                <a:lnTo>
                  <a:pt x="20661" y="5040"/>
                </a:lnTo>
                <a:lnTo>
                  <a:pt x="20661" y="20856"/>
                </a:lnTo>
                <a:close/>
                <a:moveTo>
                  <a:pt x="3256" y="696"/>
                </a:moveTo>
                <a:lnTo>
                  <a:pt x="19690" y="696"/>
                </a:lnTo>
                <a:lnTo>
                  <a:pt x="19690" y="4320"/>
                </a:lnTo>
                <a:lnTo>
                  <a:pt x="18751" y="4320"/>
                </a:lnTo>
                <a:lnTo>
                  <a:pt x="18751" y="2448"/>
                </a:lnTo>
                <a:lnTo>
                  <a:pt x="18720" y="2376"/>
                </a:lnTo>
                <a:lnTo>
                  <a:pt x="18689" y="2328"/>
                </a:lnTo>
                <a:lnTo>
                  <a:pt x="18501" y="2184"/>
                </a:lnTo>
                <a:lnTo>
                  <a:pt x="18376" y="2160"/>
                </a:lnTo>
                <a:lnTo>
                  <a:pt x="3162" y="2160"/>
                </a:lnTo>
                <a:lnTo>
                  <a:pt x="3099" y="2184"/>
                </a:lnTo>
                <a:lnTo>
                  <a:pt x="3005" y="2232"/>
                </a:lnTo>
                <a:lnTo>
                  <a:pt x="2943" y="2280"/>
                </a:lnTo>
                <a:lnTo>
                  <a:pt x="2911" y="2328"/>
                </a:lnTo>
                <a:lnTo>
                  <a:pt x="2849" y="2376"/>
                </a:lnTo>
                <a:lnTo>
                  <a:pt x="2817" y="2448"/>
                </a:lnTo>
                <a:lnTo>
                  <a:pt x="2817" y="2616"/>
                </a:lnTo>
                <a:lnTo>
                  <a:pt x="2849" y="2664"/>
                </a:lnTo>
                <a:lnTo>
                  <a:pt x="2911" y="2736"/>
                </a:lnTo>
                <a:lnTo>
                  <a:pt x="2943" y="2784"/>
                </a:lnTo>
                <a:lnTo>
                  <a:pt x="3005" y="2808"/>
                </a:lnTo>
                <a:lnTo>
                  <a:pt x="3099" y="2856"/>
                </a:lnTo>
                <a:lnTo>
                  <a:pt x="3162" y="2856"/>
                </a:lnTo>
                <a:lnTo>
                  <a:pt x="3256" y="2880"/>
                </a:lnTo>
                <a:lnTo>
                  <a:pt x="17812" y="2880"/>
                </a:lnTo>
                <a:lnTo>
                  <a:pt x="17812" y="4320"/>
                </a:lnTo>
                <a:lnTo>
                  <a:pt x="3256" y="4320"/>
                </a:lnTo>
                <a:lnTo>
                  <a:pt x="2817" y="4272"/>
                </a:lnTo>
                <a:lnTo>
                  <a:pt x="2567" y="4248"/>
                </a:lnTo>
                <a:lnTo>
                  <a:pt x="2379" y="4176"/>
                </a:lnTo>
                <a:lnTo>
                  <a:pt x="2160" y="4104"/>
                </a:lnTo>
                <a:lnTo>
                  <a:pt x="1784" y="3912"/>
                </a:lnTo>
                <a:lnTo>
                  <a:pt x="1628" y="3792"/>
                </a:lnTo>
                <a:lnTo>
                  <a:pt x="1471" y="3648"/>
                </a:lnTo>
                <a:lnTo>
                  <a:pt x="1346" y="3528"/>
                </a:lnTo>
                <a:lnTo>
                  <a:pt x="1221" y="3384"/>
                </a:lnTo>
                <a:lnTo>
                  <a:pt x="1033" y="3048"/>
                </a:lnTo>
                <a:lnTo>
                  <a:pt x="970" y="2880"/>
                </a:lnTo>
                <a:lnTo>
                  <a:pt x="939" y="2712"/>
                </a:lnTo>
                <a:lnTo>
                  <a:pt x="939" y="2352"/>
                </a:lnTo>
                <a:lnTo>
                  <a:pt x="970" y="2160"/>
                </a:lnTo>
                <a:lnTo>
                  <a:pt x="1033" y="1992"/>
                </a:lnTo>
                <a:lnTo>
                  <a:pt x="1127" y="1800"/>
                </a:lnTo>
                <a:lnTo>
                  <a:pt x="1221" y="1656"/>
                </a:lnTo>
                <a:lnTo>
                  <a:pt x="1471" y="1368"/>
                </a:lnTo>
                <a:lnTo>
                  <a:pt x="1628" y="1248"/>
                </a:lnTo>
                <a:lnTo>
                  <a:pt x="1784" y="1152"/>
                </a:lnTo>
                <a:lnTo>
                  <a:pt x="1972" y="1008"/>
                </a:lnTo>
                <a:lnTo>
                  <a:pt x="2160" y="936"/>
                </a:lnTo>
                <a:lnTo>
                  <a:pt x="2379" y="864"/>
                </a:lnTo>
                <a:lnTo>
                  <a:pt x="2567" y="816"/>
                </a:lnTo>
                <a:lnTo>
                  <a:pt x="2817" y="768"/>
                </a:lnTo>
                <a:lnTo>
                  <a:pt x="3037" y="744"/>
                </a:lnTo>
                <a:lnTo>
                  <a:pt x="3256" y="744"/>
                </a:lnTo>
                <a:lnTo>
                  <a:pt x="3256" y="696"/>
                </a:lnTo>
                <a:close/>
                <a:moveTo>
                  <a:pt x="21130" y="4320"/>
                </a:moveTo>
                <a:lnTo>
                  <a:pt x="20661" y="4320"/>
                </a:lnTo>
                <a:lnTo>
                  <a:pt x="20661" y="360"/>
                </a:lnTo>
                <a:lnTo>
                  <a:pt x="20598" y="216"/>
                </a:lnTo>
                <a:lnTo>
                  <a:pt x="20567" y="168"/>
                </a:lnTo>
                <a:lnTo>
                  <a:pt x="20442" y="72"/>
                </a:lnTo>
                <a:lnTo>
                  <a:pt x="20160" y="0"/>
                </a:lnTo>
                <a:lnTo>
                  <a:pt x="3256" y="0"/>
                </a:lnTo>
                <a:lnTo>
                  <a:pt x="2943" y="24"/>
                </a:lnTo>
                <a:lnTo>
                  <a:pt x="2598" y="48"/>
                </a:lnTo>
                <a:lnTo>
                  <a:pt x="2317" y="120"/>
                </a:lnTo>
                <a:lnTo>
                  <a:pt x="2003" y="192"/>
                </a:lnTo>
                <a:lnTo>
                  <a:pt x="1690" y="288"/>
                </a:lnTo>
                <a:lnTo>
                  <a:pt x="1190" y="576"/>
                </a:lnTo>
                <a:lnTo>
                  <a:pt x="970" y="744"/>
                </a:lnTo>
                <a:lnTo>
                  <a:pt x="720" y="912"/>
                </a:lnTo>
                <a:lnTo>
                  <a:pt x="563" y="1128"/>
                </a:lnTo>
                <a:lnTo>
                  <a:pt x="407" y="1320"/>
                </a:lnTo>
                <a:lnTo>
                  <a:pt x="250" y="1536"/>
                </a:lnTo>
                <a:lnTo>
                  <a:pt x="125" y="1776"/>
                </a:lnTo>
                <a:lnTo>
                  <a:pt x="63" y="2016"/>
                </a:lnTo>
                <a:lnTo>
                  <a:pt x="0" y="2280"/>
                </a:lnTo>
                <a:lnTo>
                  <a:pt x="0" y="19656"/>
                </a:lnTo>
                <a:lnTo>
                  <a:pt x="63" y="19896"/>
                </a:lnTo>
                <a:lnTo>
                  <a:pt x="125" y="20088"/>
                </a:lnTo>
                <a:lnTo>
                  <a:pt x="188" y="20304"/>
                </a:lnTo>
                <a:lnTo>
                  <a:pt x="313" y="20496"/>
                </a:lnTo>
                <a:lnTo>
                  <a:pt x="470" y="20688"/>
                </a:lnTo>
                <a:lnTo>
                  <a:pt x="595" y="20832"/>
                </a:lnTo>
                <a:lnTo>
                  <a:pt x="751" y="21000"/>
                </a:lnTo>
                <a:lnTo>
                  <a:pt x="1190" y="21240"/>
                </a:lnTo>
                <a:lnTo>
                  <a:pt x="1440" y="21360"/>
                </a:lnTo>
                <a:lnTo>
                  <a:pt x="1659" y="21432"/>
                </a:lnTo>
                <a:lnTo>
                  <a:pt x="1941" y="21504"/>
                </a:lnTo>
                <a:lnTo>
                  <a:pt x="2191" y="21552"/>
                </a:lnTo>
                <a:lnTo>
                  <a:pt x="2817" y="21600"/>
                </a:lnTo>
                <a:lnTo>
                  <a:pt x="21130" y="21600"/>
                </a:lnTo>
                <a:lnTo>
                  <a:pt x="21193" y="21576"/>
                </a:lnTo>
                <a:lnTo>
                  <a:pt x="21381" y="21528"/>
                </a:lnTo>
                <a:lnTo>
                  <a:pt x="21506" y="21432"/>
                </a:lnTo>
                <a:lnTo>
                  <a:pt x="21537" y="21384"/>
                </a:lnTo>
                <a:lnTo>
                  <a:pt x="21569" y="21288"/>
                </a:lnTo>
                <a:lnTo>
                  <a:pt x="21600" y="21240"/>
                </a:lnTo>
                <a:lnTo>
                  <a:pt x="21600" y="4680"/>
                </a:lnTo>
                <a:lnTo>
                  <a:pt x="21537" y="4536"/>
                </a:lnTo>
                <a:lnTo>
                  <a:pt x="21506" y="4488"/>
                </a:lnTo>
                <a:lnTo>
                  <a:pt x="21443" y="4416"/>
                </a:lnTo>
                <a:lnTo>
                  <a:pt x="21381" y="4368"/>
                </a:lnTo>
                <a:lnTo>
                  <a:pt x="21193" y="4320"/>
                </a:lnTo>
                <a:lnTo>
                  <a:pt x="21130" y="43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838200" y="6404292"/>
            <a:ext cx="27432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7/9/2018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xfrm>
            <a:off x="8610600" y="6221730"/>
            <a:ext cx="2743200" cy="2692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195" name="Shape 195"/>
          <p:cNvSpPr/>
          <p:nvPr/>
        </p:nvSpPr>
        <p:spPr>
          <a:xfrm>
            <a:off x="1003875" y="316784"/>
            <a:ext cx="101842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b="1" sz="3600">
                <a:latin typeface="Century Gothic"/>
                <a:ea typeface="Century Gothic"/>
                <a:cs typeface="Century Gothic"/>
                <a:sym typeface="Century Gothic"/>
              </a:rPr>
              <a:t>Convergence</a:t>
            </a:r>
            <a:r>
              <a:rPr sz="3600">
                <a:latin typeface="Century Gothic"/>
                <a:ea typeface="Century Gothic"/>
                <a:cs typeface="Century Gothic"/>
                <a:sym typeface="Century Gothic"/>
              </a:rPr>
              <a:t> Architecture</a:t>
            </a:r>
          </a:p>
        </p:txBody>
      </p:sp>
      <p:sp>
        <p:nvSpPr>
          <p:cNvPr id="196" name="Shape 196"/>
          <p:cNvSpPr/>
          <p:nvPr/>
        </p:nvSpPr>
        <p:spPr>
          <a:xfrm>
            <a:off x="0" y="1558124"/>
            <a:ext cx="12192000" cy="2635251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3872479" y="3031325"/>
            <a:ext cx="742121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5714"/>
                </a:lnTo>
                <a:lnTo>
                  <a:pt x="0" y="21600"/>
                </a:lnTo>
                <a:lnTo>
                  <a:pt x="21600" y="15901"/>
                </a:lnTo>
                <a:lnTo>
                  <a:pt x="21600" y="0"/>
                </a:lnTo>
                <a:close/>
              </a:path>
            </a:pathLst>
          </a:custGeom>
          <a:solidFill>
            <a:srgbClr val="FFAEB9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198" name="Shape 198"/>
          <p:cNvSpPr/>
          <p:nvPr/>
        </p:nvSpPr>
        <p:spPr>
          <a:xfrm>
            <a:off x="4614600" y="3031325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5714"/>
                </a:lnTo>
                <a:lnTo>
                  <a:pt x="21600" y="21600"/>
                </a:lnTo>
                <a:lnTo>
                  <a:pt x="0" y="15901"/>
                </a:lnTo>
                <a:lnTo>
                  <a:pt x="0" y="0"/>
                </a:lnTo>
                <a:close/>
              </a:path>
            </a:pathLst>
          </a:custGeom>
          <a:solidFill>
            <a:srgbClr val="FFAEB9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199" name="Shape 199"/>
          <p:cNvSpPr/>
          <p:nvPr/>
        </p:nvSpPr>
        <p:spPr>
          <a:xfrm>
            <a:off x="3872479" y="3342475"/>
            <a:ext cx="742121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5901"/>
                </a:lnTo>
                <a:lnTo>
                  <a:pt x="0" y="0"/>
                </a:lnTo>
                <a:lnTo>
                  <a:pt x="21600" y="5714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788B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00" name="Shape 200"/>
          <p:cNvSpPr/>
          <p:nvPr/>
        </p:nvSpPr>
        <p:spPr>
          <a:xfrm>
            <a:off x="4614600" y="3342475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15901"/>
                </a:lnTo>
                <a:lnTo>
                  <a:pt x="21600" y="0"/>
                </a:lnTo>
                <a:lnTo>
                  <a:pt x="0" y="5714"/>
                </a:lnTo>
                <a:lnTo>
                  <a:pt x="0" y="21600"/>
                </a:lnTo>
                <a:close/>
              </a:path>
            </a:pathLst>
          </a:custGeom>
          <a:solidFill>
            <a:srgbClr val="B63B53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01" name="Shape 201"/>
          <p:cNvSpPr/>
          <p:nvPr/>
        </p:nvSpPr>
        <p:spPr>
          <a:xfrm>
            <a:off x="5355299" y="3031325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5714"/>
                </a:lnTo>
                <a:lnTo>
                  <a:pt x="0" y="21600"/>
                </a:lnTo>
                <a:lnTo>
                  <a:pt x="21600" y="15901"/>
                </a:lnTo>
                <a:lnTo>
                  <a:pt x="21600" y="0"/>
                </a:lnTo>
                <a:close/>
              </a:path>
            </a:pathLst>
          </a:custGeom>
          <a:solidFill>
            <a:srgbClr val="3C5D7A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02" name="Shape 202"/>
          <p:cNvSpPr/>
          <p:nvPr/>
        </p:nvSpPr>
        <p:spPr>
          <a:xfrm>
            <a:off x="6096001" y="3031325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5714"/>
                </a:lnTo>
                <a:lnTo>
                  <a:pt x="21600" y="21600"/>
                </a:lnTo>
                <a:lnTo>
                  <a:pt x="0" y="15901"/>
                </a:lnTo>
                <a:lnTo>
                  <a:pt x="0" y="0"/>
                </a:lnTo>
                <a:close/>
              </a:path>
            </a:pathLst>
          </a:custGeom>
          <a:solidFill>
            <a:srgbClr val="3C5D7A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03" name="Shape 203"/>
          <p:cNvSpPr/>
          <p:nvPr/>
        </p:nvSpPr>
        <p:spPr>
          <a:xfrm>
            <a:off x="5355299" y="3342475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5901"/>
                </a:lnTo>
                <a:lnTo>
                  <a:pt x="0" y="0"/>
                </a:lnTo>
                <a:lnTo>
                  <a:pt x="21600" y="5714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D465B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04" name="Shape 204"/>
          <p:cNvSpPr/>
          <p:nvPr/>
        </p:nvSpPr>
        <p:spPr>
          <a:xfrm>
            <a:off x="6096001" y="3342475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15901"/>
                </a:lnTo>
                <a:lnTo>
                  <a:pt x="21600" y="0"/>
                </a:lnTo>
                <a:lnTo>
                  <a:pt x="0" y="5714"/>
                </a:lnTo>
                <a:lnTo>
                  <a:pt x="0" y="21600"/>
                </a:lnTo>
                <a:close/>
              </a:path>
            </a:pathLst>
          </a:custGeom>
          <a:solidFill>
            <a:srgbClr val="1E2F3D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05" name="Shape 205"/>
          <p:cNvSpPr/>
          <p:nvPr/>
        </p:nvSpPr>
        <p:spPr>
          <a:xfrm>
            <a:off x="6836702" y="3031325"/>
            <a:ext cx="742121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5714"/>
                </a:lnTo>
                <a:lnTo>
                  <a:pt x="0" y="21600"/>
                </a:lnTo>
                <a:lnTo>
                  <a:pt x="21600" y="15901"/>
                </a:lnTo>
                <a:lnTo>
                  <a:pt x="21600" y="0"/>
                </a:lnTo>
                <a:close/>
              </a:path>
            </a:pathLst>
          </a:custGeom>
          <a:solidFill>
            <a:srgbClr val="92667D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06" name="Shape 206"/>
          <p:cNvSpPr/>
          <p:nvPr/>
        </p:nvSpPr>
        <p:spPr>
          <a:xfrm>
            <a:off x="7578821" y="3031325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5714"/>
                </a:lnTo>
                <a:lnTo>
                  <a:pt x="21600" y="21600"/>
                </a:lnTo>
                <a:lnTo>
                  <a:pt x="0" y="15901"/>
                </a:lnTo>
                <a:lnTo>
                  <a:pt x="0" y="0"/>
                </a:lnTo>
                <a:close/>
              </a:path>
            </a:pathLst>
          </a:custGeom>
          <a:solidFill>
            <a:srgbClr val="92667D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07" name="Shape 207"/>
          <p:cNvSpPr/>
          <p:nvPr/>
        </p:nvSpPr>
        <p:spPr>
          <a:xfrm>
            <a:off x="6836702" y="3342475"/>
            <a:ext cx="742121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5901"/>
                </a:lnTo>
                <a:lnTo>
                  <a:pt x="0" y="0"/>
                </a:lnTo>
                <a:lnTo>
                  <a:pt x="21600" y="5714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E4D5E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08" name="Shape 208"/>
          <p:cNvSpPr/>
          <p:nvPr/>
        </p:nvSpPr>
        <p:spPr>
          <a:xfrm>
            <a:off x="4614600" y="2139150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5725"/>
                </a:lnTo>
                <a:lnTo>
                  <a:pt x="0" y="21600"/>
                </a:lnTo>
                <a:lnTo>
                  <a:pt x="21600" y="15890"/>
                </a:lnTo>
                <a:lnTo>
                  <a:pt x="21600" y="0"/>
                </a:lnTo>
                <a:close/>
              </a:path>
            </a:pathLst>
          </a:custGeom>
          <a:solidFill>
            <a:srgbClr val="BEA2B1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09" name="Shape 209"/>
          <p:cNvSpPr/>
          <p:nvPr/>
        </p:nvSpPr>
        <p:spPr>
          <a:xfrm>
            <a:off x="5355299" y="2139150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5725"/>
                </a:lnTo>
                <a:lnTo>
                  <a:pt x="21600" y="21600"/>
                </a:lnTo>
                <a:lnTo>
                  <a:pt x="0" y="15890"/>
                </a:lnTo>
                <a:lnTo>
                  <a:pt x="0" y="0"/>
                </a:lnTo>
                <a:close/>
              </a:path>
            </a:pathLst>
          </a:custGeom>
          <a:solidFill>
            <a:srgbClr val="BEA2B1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10" name="Shape 210"/>
          <p:cNvSpPr/>
          <p:nvPr/>
        </p:nvSpPr>
        <p:spPr>
          <a:xfrm>
            <a:off x="4614600" y="2450300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5879"/>
                </a:lnTo>
                <a:lnTo>
                  <a:pt x="0" y="0"/>
                </a:lnTo>
                <a:lnTo>
                  <a:pt x="21600" y="5721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667D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11" name="Shape 211"/>
          <p:cNvSpPr/>
          <p:nvPr/>
        </p:nvSpPr>
        <p:spPr>
          <a:xfrm>
            <a:off x="5355299" y="2450300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15879"/>
                </a:lnTo>
                <a:lnTo>
                  <a:pt x="21600" y="0"/>
                </a:lnTo>
                <a:lnTo>
                  <a:pt x="0" y="5721"/>
                </a:lnTo>
                <a:lnTo>
                  <a:pt x="0" y="21600"/>
                </a:lnTo>
                <a:close/>
              </a:path>
            </a:pathLst>
          </a:custGeom>
          <a:solidFill>
            <a:srgbClr val="6E4D5E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12" name="Shape 212"/>
          <p:cNvSpPr/>
          <p:nvPr/>
        </p:nvSpPr>
        <p:spPr>
          <a:xfrm>
            <a:off x="6096001" y="2139150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5725"/>
                </a:lnTo>
                <a:lnTo>
                  <a:pt x="0" y="21600"/>
                </a:lnTo>
                <a:lnTo>
                  <a:pt x="21600" y="15890"/>
                </a:lnTo>
                <a:lnTo>
                  <a:pt x="21600" y="0"/>
                </a:lnTo>
                <a:close/>
              </a:path>
            </a:pathLst>
          </a:custGeom>
          <a:solidFill>
            <a:srgbClr val="E3A9B5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13" name="Shape 213"/>
          <p:cNvSpPr/>
          <p:nvPr/>
        </p:nvSpPr>
        <p:spPr>
          <a:xfrm>
            <a:off x="6836702" y="2139150"/>
            <a:ext cx="742121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5725"/>
                </a:lnTo>
                <a:lnTo>
                  <a:pt x="21600" y="21600"/>
                </a:lnTo>
                <a:lnTo>
                  <a:pt x="0" y="15890"/>
                </a:lnTo>
                <a:lnTo>
                  <a:pt x="0" y="0"/>
                </a:lnTo>
                <a:close/>
              </a:path>
            </a:pathLst>
          </a:custGeom>
          <a:solidFill>
            <a:srgbClr val="E3A9B5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14" name="Shape 214"/>
          <p:cNvSpPr/>
          <p:nvPr/>
        </p:nvSpPr>
        <p:spPr>
          <a:xfrm>
            <a:off x="6096001" y="2450300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5879"/>
                </a:lnTo>
                <a:lnTo>
                  <a:pt x="0" y="0"/>
                </a:lnTo>
                <a:lnTo>
                  <a:pt x="21600" y="5721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17083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15" name="Shape 215"/>
          <p:cNvSpPr/>
          <p:nvPr/>
        </p:nvSpPr>
        <p:spPr>
          <a:xfrm>
            <a:off x="6836702" y="2450300"/>
            <a:ext cx="742121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15879"/>
                </a:lnTo>
                <a:lnTo>
                  <a:pt x="21600" y="0"/>
                </a:lnTo>
                <a:lnTo>
                  <a:pt x="0" y="5721"/>
                </a:lnTo>
                <a:lnTo>
                  <a:pt x="0" y="21600"/>
                </a:lnTo>
                <a:close/>
              </a:path>
            </a:pathLst>
          </a:custGeom>
          <a:solidFill>
            <a:srgbClr val="B63B53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16" name="Shape 216"/>
          <p:cNvSpPr/>
          <p:nvPr/>
        </p:nvSpPr>
        <p:spPr>
          <a:xfrm>
            <a:off x="5355299" y="1246974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5714"/>
                </a:lnTo>
                <a:lnTo>
                  <a:pt x="0" y="21600"/>
                </a:lnTo>
                <a:lnTo>
                  <a:pt x="21600" y="15901"/>
                </a:lnTo>
                <a:lnTo>
                  <a:pt x="21600" y="0"/>
                </a:lnTo>
                <a:close/>
              </a:path>
            </a:pathLst>
          </a:custGeom>
          <a:solidFill>
            <a:srgbClr val="7B9FBE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17" name="Shape 217"/>
          <p:cNvSpPr/>
          <p:nvPr/>
        </p:nvSpPr>
        <p:spPr>
          <a:xfrm>
            <a:off x="6095999" y="1217237"/>
            <a:ext cx="740703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5714"/>
                </a:lnTo>
                <a:lnTo>
                  <a:pt x="21600" y="21600"/>
                </a:lnTo>
                <a:lnTo>
                  <a:pt x="0" y="15901"/>
                </a:lnTo>
                <a:lnTo>
                  <a:pt x="0" y="0"/>
                </a:lnTo>
                <a:close/>
              </a:path>
            </a:pathLst>
          </a:custGeom>
          <a:solidFill>
            <a:srgbClr val="7B9FBE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218" name="Shape 218"/>
          <p:cNvSpPr/>
          <p:nvPr/>
        </p:nvSpPr>
        <p:spPr>
          <a:xfrm>
            <a:off x="5355299" y="1558124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5879"/>
                </a:lnTo>
                <a:lnTo>
                  <a:pt x="0" y="0"/>
                </a:lnTo>
                <a:lnTo>
                  <a:pt x="21600" y="5706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C5D7A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19" name="Shape 219"/>
          <p:cNvSpPr/>
          <p:nvPr/>
        </p:nvSpPr>
        <p:spPr>
          <a:xfrm>
            <a:off x="6096001" y="1558124"/>
            <a:ext cx="740702" cy="1162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15879"/>
                </a:lnTo>
                <a:lnTo>
                  <a:pt x="21600" y="0"/>
                </a:lnTo>
                <a:lnTo>
                  <a:pt x="0" y="5706"/>
                </a:lnTo>
                <a:lnTo>
                  <a:pt x="0" y="21600"/>
                </a:lnTo>
                <a:close/>
              </a:path>
            </a:pathLst>
          </a:custGeom>
          <a:solidFill>
            <a:srgbClr val="1E2F3D"/>
          </a:solidFill>
          <a:ln w="12700">
            <a:miter lim="400000"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0" tIns="0" rIns="0" bIns="0"/>
          <a:lstStyle/>
          <a:p>
            <a:pPr lvl="0"/>
          </a:p>
        </p:txBody>
      </p:sp>
      <p:sp>
        <p:nvSpPr>
          <p:cNvPr id="220" name="Shape 220"/>
          <p:cNvSpPr/>
          <p:nvPr/>
        </p:nvSpPr>
        <p:spPr>
          <a:xfrm>
            <a:off x="5353880" y="1818535"/>
            <a:ext cx="74212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221" name="Shape 221"/>
          <p:cNvSpPr/>
          <p:nvPr/>
        </p:nvSpPr>
        <p:spPr>
          <a:xfrm>
            <a:off x="4611761" y="2706205"/>
            <a:ext cx="74212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222" name="Shape 222"/>
          <p:cNvSpPr/>
          <p:nvPr/>
        </p:nvSpPr>
        <p:spPr>
          <a:xfrm>
            <a:off x="6093162" y="2756836"/>
            <a:ext cx="74212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23" name="Shape 223"/>
          <p:cNvSpPr/>
          <p:nvPr/>
        </p:nvSpPr>
        <p:spPr>
          <a:xfrm>
            <a:off x="3869642" y="3601544"/>
            <a:ext cx="74212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24" name="Shape 224"/>
          <p:cNvSpPr/>
          <p:nvPr/>
        </p:nvSpPr>
        <p:spPr>
          <a:xfrm>
            <a:off x="5351043" y="3601544"/>
            <a:ext cx="74212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225" name="Shape 225"/>
          <p:cNvSpPr/>
          <p:nvPr/>
        </p:nvSpPr>
        <p:spPr>
          <a:xfrm>
            <a:off x="6835992" y="3592166"/>
            <a:ext cx="74212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06</a:t>
            </a:r>
          </a:p>
        </p:txBody>
      </p:sp>
      <p:grpSp>
        <p:nvGrpSpPr>
          <p:cNvPr id="228" name="Group 228"/>
          <p:cNvGrpSpPr/>
          <p:nvPr/>
        </p:nvGrpSpPr>
        <p:grpSpPr>
          <a:xfrm>
            <a:off x="1725800" y="4727270"/>
            <a:ext cx="2839249" cy="558801"/>
            <a:chOff x="0" y="44450"/>
            <a:chExt cx="2839248" cy="558800"/>
          </a:xfrm>
        </p:grpSpPr>
        <p:sp>
          <p:nvSpPr>
            <p:cNvPr id="226" name="Shape 226"/>
            <p:cNvSpPr/>
            <p:nvPr/>
          </p:nvSpPr>
          <p:spPr>
            <a:xfrm>
              <a:off x="0" y="157480"/>
              <a:ext cx="745374" cy="332741"/>
            </a:xfrm>
            <a:prstGeom prst="rect">
              <a:avLst/>
            </a:prstGeom>
            <a:solidFill>
              <a:srgbClr val="3C5D7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01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049095" y="44450"/>
              <a:ext cx="179015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/>
              <a:r>
                <a:t>ReactJS, Web3JS</a:t>
              </a:r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4735076" y="4845062"/>
            <a:ext cx="2717048" cy="332741"/>
            <a:chOff x="0" y="162242"/>
            <a:chExt cx="2717047" cy="332740"/>
          </a:xfrm>
        </p:grpSpPr>
        <p:sp>
          <p:nvSpPr>
            <p:cNvPr id="229" name="Shape 229"/>
            <p:cNvSpPr/>
            <p:nvPr/>
          </p:nvSpPr>
          <p:spPr>
            <a:xfrm>
              <a:off x="0" y="162242"/>
              <a:ext cx="745372" cy="332741"/>
            </a:xfrm>
            <a:prstGeom prst="rect">
              <a:avLst/>
            </a:prstGeom>
            <a:solidFill>
              <a:srgbClr val="92667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02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926894" y="215900"/>
              <a:ext cx="179015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400"/>
              </a:lvl1pPr>
            </a:lstStyle>
            <a:p>
              <a:pPr lvl="0">
                <a:defRPr sz="1800"/>
              </a:pPr>
              <a:r>
                <a:rPr sz="1400"/>
                <a:t>Solidity</a:t>
              </a:r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7749151" y="4840300"/>
            <a:ext cx="2717049" cy="332741"/>
            <a:chOff x="0" y="157480"/>
            <a:chExt cx="2717047" cy="332740"/>
          </a:xfrm>
        </p:grpSpPr>
        <p:sp>
          <p:nvSpPr>
            <p:cNvPr id="232" name="Shape 232"/>
            <p:cNvSpPr/>
            <p:nvPr/>
          </p:nvSpPr>
          <p:spPr>
            <a:xfrm>
              <a:off x="0" y="157480"/>
              <a:ext cx="745372" cy="332741"/>
            </a:xfrm>
            <a:prstGeom prst="rect">
              <a:avLst/>
            </a:prstGeom>
            <a:solidFill>
              <a:srgbClr val="D170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03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926894" y="215900"/>
              <a:ext cx="179015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400"/>
              </a:lvl1pPr>
            </a:lstStyle>
            <a:p>
              <a:pPr lvl="0">
                <a:defRPr sz="1800"/>
              </a:pPr>
              <a:r>
                <a:rPr sz="1400"/>
                <a:t>Embark</a:t>
              </a:r>
            </a:p>
          </p:txBody>
        </p:sp>
      </p:grpSp>
      <p:grpSp>
        <p:nvGrpSpPr>
          <p:cNvPr id="237" name="Group 237"/>
          <p:cNvGrpSpPr/>
          <p:nvPr/>
        </p:nvGrpSpPr>
        <p:grpSpPr>
          <a:xfrm>
            <a:off x="1722962" y="5631521"/>
            <a:ext cx="2712249" cy="332741"/>
            <a:chOff x="0" y="157480"/>
            <a:chExt cx="2712248" cy="332740"/>
          </a:xfrm>
        </p:grpSpPr>
        <p:sp>
          <p:nvSpPr>
            <p:cNvPr id="235" name="Shape 235"/>
            <p:cNvSpPr/>
            <p:nvPr/>
          </p:nvSpPr>
          <p:spPr>
            <a:xfrm>
              <a:off x="0" y="157480"/>
              <a:ext cx="745374" cy="332741"/>
            </a:xfrm>
            <a:prstGeom prst="rect">
              <a:avLst/>
            </a:prstGeom>
            <a:solidFill>
              <a:srgbClr val="FF788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04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922095" y="215900"/>
              <a:ext cx="179015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400"/>
              </a:lvl1pPr>
            </a:lstStyle>
            <a:p>
              <a:pPr lvl="0">
                <a:defRPr sz="1800"/>
              </a:pPr>
              <a:r>
                <a:rPr sz="1400"/>
                <a:t>Geth node</a:t>
              </a:r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4732237" y="5636283"/>
            <a:ext cx="2717049" cy="332741"/>
            <a:chOff x="0" y="162242"/>
            <a:chExt cx="2717047" cy="332740"/>
          </a:xfrm>
        </p:grpSpPr>
        <p:sp>
          <p:nvSpPr>
            <p:cNvPr id="238" name="Shape 238"/>
            <p:cNvSpPr/>
            <p:nvPr/>
          </p:nvSpPr>
          <p:spPr>
            <a:xfrm>
              <a:off x="0" y="162242"/>
              <a:ext cx="745372" cy="332741"/>
            </a:xfrm>
            <a:prstGeom prst="rect">
              <a:avLst/>
            </a:prstGeom>
            <a:solidFill>
              <a:srgbClr val="2D465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05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926894" y="215900"/>
              <a:ext cx="179015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400"/>
              </a:lvl1pPr>
            </a:lstStyle>
            <a:p>
              <a:pPr lvl="0">
                <a:defRPr sz="1800"/>
              </a:pPr>
              <a:r>
                <a:rPr sz="1400"/>
                <a:t>Geth Node</a:t>
              </a:r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7746313" y="5631521"/>
            <a:ext cx="2717049" cy="332741"/>
            <a:chOff x="0" y="157480"/>
            <a:chExt cx="2717047" cy="332740"/>
          </a:xfrm>
        </p:grpSpPr>
        <p:sp>
          <p:nvSpPr>
            <p:cNvPr id="241" name="Shape 241"/>
            <p:cNvSpPr/>
            <p:nvPr/>
          </p:nvSpPr>
          <p:spPr>
            <a:xfrm>
              <a:off x="0" y="157480"/>
              <a:ext cx="745372" cy="332741"/>
            </a:xfrm>
            <a:prstGeom prst="rect">
              <a:avLst/>
            </a:prstGeom>
            <a:solidFill>
              <a:srgbClr val="6E4D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FFFFFF"/>
                  </a:solidFill>
                </a:rPr>
                <a:t>06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926894" y="215900"/>
              <a:ext cx="179015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400"/>
              </a:lvl1pPr>
            </a:lstStyle>
            <a:p>
              <a:pPr lvl="0">
                <a:defRPr sz="1800"/>
              </a:pPr>
              <a:r>
                <a:rPr sz="1400"/>
                <a:t>Geth Node</a:t>
              </a:r>
            </a:p>
          </p:txBody>
        </p:sp>
      </p:grpSp>
      <p:pic>
        <p:nvPicPr>
          <p:cNvPr id="24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6877" y="1783909"/>
            <a:ext cx="920369" cy="6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4373" y="1246975"/>
            <a:ext cx="612688" cy="5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5355300" y="2896536"/>
            <a:ext cx="84106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Solidity</a:t>
            </a:r>
          </a:p>
        </p:txBody>
      </p:sp>
      <p:sp>
        <p:nvSpPr>
          <p:cNvPr id="247" name="Shape 247"/>
          <p:cNvSpPr/>
          <p:nvPr/>
        </p:nvSpPr>
        <p:spPr>
          <a:xfrm>
            <a:off x="6964715" y="2927439"/>
            <a:ext cx="8917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Embark</a:t>
            </a:r>
          </a:p>
        </p:txBody>
      </p:sp>
      <p:pic>
        <p:nvPicPr>
          <p:cNvPr id="24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0441" y="3442155"/>
            <a:ext cx="969018" cy="969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6244" y="3432777"/>
            <a:ext cx="969019" cy="969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7441" y="3569155"/>
            <a:ext cx="969018" cy="969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2552" y="3493930"/>
            <a:ext cx="969019" cy="969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1.jpg"/>
          <p:cNvPicPr/>
          <p:nvPr/>
        </p:nvPicPr>
        <p:blipFill>
          <a:blip r:embed="rId2">
            <a:extLst/>
          </a:blip>
          <a:srcRect l="0" t="16247" r="0" b="1650"/>
          <a:stretch>
            <a:fillRect/>
          </a:stretch>
        </p:blipFill>
        <p:spPr>
          <a:xfrm>
            <a:off x="-21447" y="-1"/>
            <a:ext cx="12234893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-21446" y="0"/>
            <a:ext cx="1223489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1001486" y="677105"/>
            <a:ext cx="10189029" cy="5503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236" y="437"/>
                </a:moveTo>
                <a:lnTo>
                  <a:pt x="236" y="21163"/>
                </a:lnTo>
                <a:lnTo>
                  <a:pt x="21364" y="21163"/>
                </a:lnTo>
                <a:lnTo>
                  <a:pt x="21364" y="437"/>
                </a:lnTo>
                <a:close/>
              </a:path>
            </a:pathLst>
          </a:cu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256" name="Shape 256"/>
          <p:cNvSpPr/>
          <p:nvPr/>
        </p:nvSpPr>
        <p:spPr>
          <a:xfrm>
            <a:off x="3054350" y="2870200"/>
            <a:ext cx="608330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b="1"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</a:t>
            </a:r>
            <a:r>
              <a:rPr sz="6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</a:p>
        </p:txBody>
      </p:sp>
      <p:sp>
        <p:nvSpPr>
          <p:cNvPr id="257" name="Shape 257"/>
          <p:cNvSpPr/>
          <p:nvPr/>
        </p:nvSpPr>
        <p:spPr>
          <a:xfrm>
            <a:off x="1469570" y="-1197430"/>
            <a:ext cx="9252859" cy="9252859"/>
          </a:xfrm>
          <a:prstGeom prst="diamond">
            <a:avLst/>
          </a:prstGeom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3448500" y="111423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3C5D7A"/>
            </a:solidFill>
            <a:miter/>
          </a:ln>
        </p:spPr>
        <p:txBody>
          <a:bodyPr lIns="45719" rIns="45719" anchor="ctr"/>
          <a:lstStyle/>
          <a:p>
            <a:pPr lvl="0"/>
          </a:p>
        </p:txBody>
      </p:sp>
      <p:sp>
        <p:nvSpPr>
          <p:cNvPr id="259" name="Shape 259"/>
          <p:cNvSpPr/>
          <p:nvPr/>
        </p:nvSpPr>
        <p:spPr>
          <a:xfrm>
            <a:off x="6676153" y="111423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3C5D7A"/>
            </a:solidFill>
            <a:miter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260" name="Simplify logo.jpe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7358" y="3976716"/>
            <a:ext cx="945864" cy="15057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90500" dir="5400000">
              <a:srgbClr val="FFFFFF">
                <a:alpha val="20000"/>
              </a:srgbClr>
            </a:outerShdw>
          </a:effectLst>
        </p:spPr>
      </p:pic>
      <p:sp>
        <p:nvSpPr>
          <p:cNvPr id="261" name="Shape 261"/>
          <p:cNvSpPr/>
          <p:nvPr/>
        </p:nvSpPr>
        <p:spPr>
          <a:xfrm>
            <a:off x="3225077" y="2444973"/>
            <a:ext cx="19084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Abhishek Sharma</a:t>
            </a:r>
          </a:p>
        </p:txBody>
      </p:sp>
      <p:sp>
        <p:nvSpPr>
          <p:cNvPr id="262" name="Shape 262"/>
          <p:cNvSpPr/>
          <p:nvPr/>
        </p:nvSpPr>
        <p:spPr>
          <a:xfrm>
            <a:off x="6909052" y="2444973"/>
            <a:ext cx="99376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Roopa B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5D7A"/>
      </a:accent1>
      <a:accent2>
        <a:srgbClr val="92667D"/>
      </a:accent2>
      <a:accent3>
        <a:srgbClr val="D17083"/>
      </a:accent3>
      <a:accent4>
        <a:srgbClr val="FF788B"/>
      </a:accent4>
      <a:accent5>
        <a:srgbClr val="223444"/>
      </a:accent5>
      <a:accent6>
        <a:srgbClr val="5239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C5D7A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3C5D7A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C5D7A"/>
      </a:accent1>
      <a:accent2>
        <a:srgbClr val="92667D"/>
      </a:accent2>
      <a:accent3>
        <a:srgbClr val="D17083"/>
      </a:accent3>
      <a:accent4>
        <a:srgbClr val="FF788B"/>
      </a:accent4>
      <a:accent5>
        <a:srgbClr val="223444"/>
      </a:accent5>
      <a:accent6>
        <a:srgbClr val="5239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3C5D7A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3C5D7A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